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1" r:id="rId4"/>
    <p:sldId id="262" r:id="rId5"/>
    <p:sldId id="263" r:id="rId6"/>
    <p:sldId id="258" r:id="rId7"/>
    <p:sldId id="260" r:id="rId8"/>
    <p:sldId id="264" r:id="rId9"/>
    <p:sldId id="265"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089" autoAdjust="0"/>
  </p:normalViewPr>
  <p:slideViewPr>
    <p:cSldViewPr snapToGrid="0">
      <p:cViewPr varScale="1">
        <p:scale>
          <a:sx n="82" d="100"/>
          <a:sy n="82" d="100"/>
        </p:scale>
        <p:origin x="171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E1705C-A9DA-4199-BA0B-0583D465E33E}" type="doc">
      <dgm:prSet loTypeId="urn:microsoft.com/office/officeart/2005/8/layout/cycle8" loCatId="cycle" qsTypeId="urn:microsoft.com/office/officeart/2005/8/quickstyle/simple1" qsCatId="simple" csTypeId="urn:microsoft.com/office/officeart/2005/8/colors/accent1_2" csCatId="accent1"/>
      <dgm:spPr/>
      <dgm:t>
        <a:bodyPr/>
        <a:lstStyle/>
        <a:p>
          <a:endParaRPr lang="en-US"/>
        </a:p>
      </dgm:t>
    </dgm:pt>
    <dgm:pt modelId="{80055F02-575C-4861-B694-EBB56997E26A}">
      <dgm:prSet/>
      <dgm:spPr/>
      <dgm:t>
        <a:bodyPr/>
        <a:lstStyle/>
        <a:p>
          <a:r>
            <a:rPr lang="en-GB"/>
            <a:t>Natural language processing</a:t>
          </a:r>
          <a:endParaRPr lang="en-US"/>
        </a:p>
      </dgm:t>
    </dgm:pt>
    <dgm:pt modelId="{8287CEA5-1F95-4F0C-BACC-BF89C4F9848C}" type="parTrans" cxnId="{37EED66E-2033-4CF0-B94E-C3913A0D36EA}">
      <dgm:prSet/>
      <dgm:spPr/>
      <dgm:t>
        <a:bodyPr/>
        <a:lstStyle/>
        <a:p>
          <a:endParaRPr lang="en-US"/>
        </a:p>
      </dgm:t>
    </dgm:pt>
    <dgm:pt modelId="{6B27DD8A-0CBA-4621-B639-D24A1B826C0F}" type="sibTrans" cxnId="{37EED66E-2033-4CF0-B94E-C3913A0D36EA}">
      <dgm:prSet/>
      <dgm:spPr/>
      <dgm:t>
        <a:bodyPr/>
        <a:lstStyle/>
        <a:p>
          <a:endParaRPr lang="en-US"/>
        </a:p>
      </dgm:t>
    </dgm:pt>
    <dgm:pt modelId="{E28C57B5-B442-41EC-A11F-0A9E8831D977}">
      <dgm:prSet/>
      <dgm:spPr/>
      <dgm:t>
        <a:bodyPr/>
        <a:lstStyle/>
        <a:p>
          <a:r>
            <a:rPr lang="en-GB"/>
            <a:t>Medical diagnosis</a:t>
          </a:r>
          <a:endParaRPr lang="en-US"/>
        </a:p>
      </dgm:t>
    </dgm:pt>
    <dgm:pt modelId="{50F94029-1B90-46D0-B9E3-6E361A7C327E}" type="parTrans" cxnId="{D5D68484-4C76-4B3D-AC6D-C604F357D8D1}">
      <dgm:prSet/>
      <dgm:spPr/>
      <dgm:t>
        <a:bodyPr/>
        <a:lstStyle/>
        <a:p>
          <a:endParaRPr lang="en-US"/>
        </a:p>
      </dgm:t>
    </dgm:pt>
    <dgm:pt modelId="{9DC9E347-0613-41F9-AD19-1199C44204AE}" type="sibTrans" cxnId="{D5D68484-4C76-4B3D-AC6D-C604F357D8D1}">
      <dgm:prSet/>
      <dgm:spPr/>
      <dgm:t>
        <a:bodyPr/>
        <a:lstStyle/>
        <a:p>
          <a:endParaRPr lang="en-US"/>
        </a:p>
      </dgm:t>
    </dgm:pt>
    <dgm:pt modelId="{15B04766-AB45-4CC7-89B1-152136A868C6}">
      <dgm:prSet/>
      <dgm:spPr/>
      <dgm:t>
        <a:bodyPr/>
        <a:lstStyle/>
        <a:p>
          <a:r>
            <a:rPr lang="en-GB"/>
            <a:t>Fraud detection</a:t>
          </a:r>
          <a:endParaRPr lang="en-US"/>
        </a:p>
      </dgm:t>
    </dgm:pt>
    <dgm:pt modelId="{A0F861E6-0B4D-491A-AA69-8A8456F07BB2}" type="parTrans" cxnId="{C2FFF23D-9059-4B87-991C-E703AE5C775F}">
      <dgm:prSet/>
      <dgm:spPr/>
      <dgm:t>
        <a:bodyPr/>
        <a:lstStyle/>
        <a:p>
          <a:endParaRPr lang="en-US"/>
        </a:p>
      </dgm:t>
    </dgm:pt>
    <dgm:pt modelId="{820F5CC3-5347-4E76-BA32-D6826D59402A}" type="sibTrans" cxnId="{C2FFF23D-9059-4B87-991C-E703AE5C775F}">
      <dgm:prSet/>
      <dgm:spPr/>
      <dgm:t>
        <a:bodyPr/>
        <a:lstStyle/>
        <a:p>
          <a:endParaRPr lang="en-US"/>
        </a:p>
      </dgm:t>
    </dgm:pt>
    <dgm:pt modelId="{02B7D8BC-988E-4C1A-914A-8AEDD2D0B03A}">
      <dgm:prSet/>
      <dgm:spPr/>
      <dgm:t>
        <a:bodyPr/>
        <a:lstStyle/>
        <a:p>
          <a:r>
            <a:rPr lang="en-GB"/>
            <a:t>Robotics</a:t>
          </a:r>
          <a:endParaRPr lang="en-US"/>
        </a:p>
      </dgm:t>
    </dgm:pt>
    <dgm:pt modelId="{C8B2FD56-8365-4096-9A65-78CACB251F39}" type="parTrans" cxnId="{55C34DDF-2D5E-41B8-80A0-D0D6213C3148}">
      <dgm:prSet/>
      <dgm:spPr/>
      <dgm:t>
        <a:bodyPr/>
        <a:lstStyle/>
        <a:p>
          <a:endParaRPr lang="en-US"/>
        </a:p>
      </dgm:t>
    </dgm:pt>
    <dgm:pt modelId="{8F9615CE-814F-4750-A34B-6A5E232A4DC8}" type="sibTrans" cxnId="{55C34DDF-2D5E-41B8-80A0-D0D6213C3148}">
      <dgm:prSet/>
      <dgm:spPr/>
      <dgm:t>
        <a:bodyPr/>
        <a:lstStyle/>
        <a:p>
          <a:endParaRPr lang="en-US"/>
        </a:p>
      </dgm:t>
    </dgm:pt>
    <dgm:pt modelId="{D8BE4839-CBAD-4D7C-9AB1-E9D57D1E3DF2}">
      <dgm:prSet/>
      <dgm:spPr/>
      <dgm:t>
        <a:bodyPr/>
        <a:lstStyle/>
        <a:p>
          <a:r>
            <a:rPr lang="en-GB"/>
            <a:t>Computer Vision</a:t>
          </a:r>
          <a:endParaRPr lang="en-US"/>
        </a:p>
      </dgm:t>
    </dgm:pt>
    <dgm:pt modelId="{80973A4B-74AF-45B2-B461-4719C1C9A906}" type="parTrans" cxnId="{A11268E9-1883-45E0-9007-A93A7055C330}">
      <dgm:prSet/>
      <dgm:spPr/>
      <dgm:t>
        <a:bodyPr/>
        <a:lstStyle/>
        <a:p>
          <a:endParaRPr lang="en-US"/>
        </a:p>
      </dgm:t>
    </dgm:pt>
    <dgm:pt modelId="{3056F680-4F69-4F9C-8004-23E5BEC4E54D}" type="sibTrans" cxnId="{A11268E9-1883-45E0-9007-A93A7055C330}">
      <dgm:prSet/>
      <dgm:spPr/>
      <dgm:t>
        <a:bodyPr/>
        <a:lstStyle/>
        <a:p>
          <a:endParaRPr lang="en-US"/>
        </a:p>
      </dgm:t>
    </dgm:pt>
    <dgm:pt modelId="{DA38B09E-562B-4F13-858D-1D1DBBC4191F}">
      <dgm:prSet/>
      <dgm:spPr/>
      <dgm:t>
        <a:bodyPr/>
        <a:lstStyle/>
        <a:p>
          <a:r>
            <a:rPr lang="en-GB"/>
            <a:t>Fraud detection </a:t>
          </a:r>
          <a:endParaRPr lang="en-US"/>
        </a:p>
      </dgm:t>
    </dgm:pt>
    <dgm:pt modelId="{2A36A95F-8060-4295-B897-A44BD140887A}" type="parTrans" cxnId="{ED84E0BF-8C7D-4BAD-B109-CA1AB12E08F3}">
      <dgm:prSet/>
      <dgm:spPr/>
      <dgm:t>
        <a:bodyPr/>
        <a:lstStyle/>
        <a:p>
          <a:endParaRPr lang="en-US"/>
        </a:p>
      </dgm:t>
    </dgm:pt>
    <dgm:pt modelId="{661FA7AD-31D0-4232-958C-670F789A2CD4}" type="sibTrans" cxnId="{ED84E0BF-8C7D-4BAD-B109-CA1AB12E08F3}">
      <dgm:prSet/>
      <dgm:spPr/>
      <dgm:t>
        <a:bodyPr/>
        <a:lstStyle/>
        <a:p>
          <a:endParaRPr lang="en-US"/>
        </a:p>
      </dgm:t>
    </dgm:pt>
    <dgm:pt modelId="{28A5521F-DAE7-4DE7-A9FF-6C44EA74F29B}">
      <dgm:prSet/>
      <dgm:spPr/>
      <dgm:t>
        <a:bodyPr/>
        <a:lstStyle/>
        <a:p>
          <a:r>
            <a:rPr lang="en-GB"/>
            <a:t>Self driving cars</a:t>
          </a:r>
          <a:endParaRPr lang="en-US"/>
        </a:p>
      </dgm:t>
    </dgm:pt>
    <dgm:pt modelId="{E98553BB-96F6-40C1-8BA3-D0434ACF2A0C}" type="parTrans" cxnId="{84E7B36C-B185-4A2E-9F4C-412C2E4279F6}">
      <dgm:prSet/>
      <dgm:spPr/>
      <dgm:t>
        <a:bodyPr/>
        <a:lstStyle/>
        <a:p>
          <a:endParaRPr lang="en-US"/>
        </a:p>
      </dgm:t>
    </dgm:pt>
    <dgm:pt modelId="{4FCB3F13-F199-45FB-A27C-4F9784862831}" type="sibTrans" cxnId="{84E7B36C-B185-4A2E-9F4C-412C2E4279F6}">
      <dgm:prSet/>
      <dgm:spPr/>
      <dgm:t>
        <a:bodyPr/>
        <a:lstStyle/>
        <a:p>
          <a:endParaRPr lang="en-US"/>
        </a:p>
      </dgm:t>
    </dgm:pt>
    <dgm:pt modelId="{E48BEDBB-FAD3-47F7-90F3-5AA709E74DB1}" type="pres">
      <dgm:prSet presAssocID="{B4E1705C-A9DA-4199-BA0B-0583D465E33E}" presName="compositeShape" presStyleCnt="0">
        <dgm:presLayoutVars>
          <dgm:chMax val="7"/>
          <dgm:dir/>
          <dgm:resizeHandles val="exact"/>
        </dgm:presLayoutVars>
      </dgm:prSet>
      <dgm:spPr/>
    </dgm:pt>
    <dgm:pt modelId="{531C3332-E27C-4E48-A7F3-A37534A34507}" type="pres">
      <dgm:prSet presAssocID="{B4E1705C-A9DA-4199-BA0B-0583D465E33E}" presName="wedge1" presStyleLbl="node1" presStyleIdx="0" presStyleCnt="7"/>
      <dgm:spPr/>
    </dgm:pt>
    <dgm:pt modelId="{6F19FE09-21E0-4C2A-9F3B-0FDF634BC275}" type="pres">
      <dgm:prSet presAssocID="{B4E1705C-A9DA-4199-BA0B-0583D465E33E}" presName="dummy1a" presStyleCnt="0"/>
      <dgm:spPr/>
    </dgm:pt>
    <dgm:pt modelId="{1BFCF810-D0A0-4923-B985-D855F15E455B}" type="pres">
      <dgm:prSet presAssocID="{B4E1705C-A9DA-4199-BA0B-0583D465E33E}" presName="dummy1b" presStyleCnt="0"/>
      <dgm:spPr/>
    </dgm:pt>
    <dgm:pt modelId="{C4CC14D8-A881-4424-9A05-29D7A2BBC293}" type="pres">
      <dgm:prSet presAssocID="{B4E1705C-A9DA-4199-BA0B-0583D465E33E}" presName="wedge1Tx" presStyleLbl="node1" presStyleIdx="0" presStyleCnt="7">
        <dgm:presLayoutVars>
          <dgm:chMax val="0"/>
          <dgm:chPref val="0"/>
          <dgm:bulletEnabled val="1"/>
        </dgm:presLayoutVars>
      </dgm:prSet>
      <dgm:spPr/>
    </dgm:pt>
    <dgm:pt modelId="{3D51D66A-85BC-4ECD-B364-59C626A45A87}" type="pres">
      <dgm:prSet presAssocID="{B4E1705C-A9DA-4199-BA0B-0583D465E33E}" presName="wedge2" presStyleLbl="node1" presStyleIdx="1" presStyleCnt="7"/>
      <dgm:spPr/>
    </dgm:pt>
    <dgm:pt modelId="{24AB9C37-4AC9-4BE6-9993-37A2A356E166}" type="pres">
      <dgm:prSet presAssocID="{B4E1705C-A9DA-4199-BA0B-0583D465E33E}" presName="dummy2a" presStyleCnt="0"/>
      <dgm:spPr/>
    </dgm:pt>
    <dgm:pt modelId="{4F34DEA7-7CDC-4BEE-8C59-A8CBFB69970B}" type="pres">
      <dgm:prSet presAssocID="{B4E1705C-A9DA-4199-BA0B-0583D465E33E}" presName="dummy2b" presStyleCnt="0"/>
      <dgm:spPr/>
    </dgm:pt>
    <dgm:pt modelId="{F18C4B69-29D2-4C0E-85F1-6C67B5F1AD24}" type="pres">
      <dgm:prSet presAssocID="{B4E1705C-A9DA-4199-BA0B-0583D465E33E}" presName="wedge2Tx" presStyleLbl="node1" presStyleIdx="1" presStyleCnt="7">
        <dgm:presLayoutVars>
          <dgm:chMax val="0"/>
          <dgm:chPref val="0"/>
          <dgm:bulletEnabled val="1"/>
        </dgm:presLayoutVars>
      </dgm:prSet>
      <dgm:spPr/>
    </dgm:pt>
    <dgm:pt modelId="{3E566B07-122A-456F-990D-E00DB608F910}" type="pres">
      <dgm:prSet presAssocID="{B4E1705C-A9DA-4199-BA0B-0583D465E33E}" presName="wedge3" presStyleLbl="node1" presStyleIdx="2" presStyleCnt="7"/>
      <dgm:spPr/>
    </dgm:pt>
    <dgm:pt modelId="{ECA6AC30-0C08-4600-AA4E-BD1CB3B4426E}" type="pres">
      <dgm:prSet presAssocID="{B4E1705C-A9DA-4199-BA0B-0583D465E33E}" presName="dummy3a" presStyleCnt="0"/>
      <dgm:spPr/>
    </dgm:pt>
    <dgm:pt modelId="{2E43D20B-D275-4FF4-AC8E-F689ED65160C}" type="pres">
      <dgm:prSet presAssocID="{B4E1705C-A9DA-4199-BA0B-0583D465E33E}" presName="dummy3b" presStyleCnt="0"/>
      <dgm:spPr/>
    </dgm:pt>
    <dgm:pt modelId="{1968B91B-BCA1-4189-A9F9-FEED5FA78257}" type="pres">
      <dgm:prSet presAssocID="{B4E1705C-A9DA-4199-BA0B-0583D465E33E}" presName="wedge3Tx" presStyleLbl="node1" presStyleIdx="2" presStyleCnt="7">
        <dgm:presLayoutVars>
          <dgm:chMax val="0"/>
          <dgm:chPref val="0"/>
          <dgm:bulletEnabled val="1"/>
        </dgm:presLayoutVars>
      </dgm:prSet>
      <dgm:spPr/>
    </dgm:pt>
    <dgm:pt modelId="{A2A72C62-C78E-4768-8D20-C043BB9B2962}" type="pres">
      <dgm:prSet presAssocID="{B4E1705C-A9DA-4199-BA0B-0583D465E33E}" presName="wedge4" presStyleLbl="node1" presStyleIdx="3" presStyleCnt="7"/>
      <dgm:spPr/>
    </dgm:pt>
    <dgm:pt modelId="{7CE565AD-5BF2-44BE-A89A-3A3A6713B0F5}" type="pres">
      <dgm:prSet presAssocID="{B4E1705C-A9DA-4199-BA0B-0583D465E33E}" presName="dummy4a" presStyleCnt="0"/>
      <dgm:spPr/>
    </dgm:pt>
    <dgm:pt modelId="{766A8DF1-8C13-4313-B320-060A545F91D6}" type="pres">
      <dgm:prSet presAssocID="{B4E1705C-A9DA-4199-BA0B-0583D465E33E}" presName="dummy4b" presStyleCnt="0"/>
      <dgm:spPr/>
    </dgm:pt>
    <dgm:pt modelId="{9EED44EB-FFFD-48F3-9A84-62C19F207A6E}" type="pres">
      <dgm:prSet presAssocID="{B4E1705C-A9DA-4199-BA0B-0583D465E33E}" presName="wedge4Tx" presStyleLbl="node1" presStyleIdx="3" presStyleCnt="7">
        <dgm:presLayoutVars>
          <dgm:chMax val="0"/>
          <dgm:chPref val="0"/>
          <dgm:bulletEnabled val="1"/>
        </dgm:presLayoutVars>
      </dgm:prSet>
      <dgm:spPr/>
    </dgm:pt>
    <dgm:pt modelId="{661E0DD1-D68C-48F3-9CB6-1E9777FF5C64}" type="pres">
      <dgm:prSet presAssocID="{B4E1705C-A9DA-4199-BA0B-0583D465E33E}" presName="wedge5" presStyleLbl="node1" presStyleIdx="4" presStyleCnt="7"/>
      <dgm:spPr/>
    </dgm:pt>
    <dgm:pt modelId="{641D2161-B34D-4226-A032-C64FA5E9368E}" type="pres">
      <dgm:prSet presAssocID="{B4E1705C-A9DA-4199-BA0B-0583D465E33E}" presName="dummy5a" presStyleCnt="0"/>
      <dgm:spPr/>
    </dgm:pt>
    <dgm:pt modelId="{09481CE8-5FCF-4EB1-918F-E845A72C46F3}" type="pres">
      <dgm:prSet presAssocID="{B4E1705C-A9DA-4199-BA0B-0583D465E33E}" presName="dummy5b" presStyleCnt="0"/>
      <dgm:spPr/>
    </dgm:pt>
    <dgm:pt modelId="{F1F82752-A4CA-4489-8A66-2E9E0FC8AB89}" type="pres">
      <dgm:prSet presAssocID="{B4E1705C-A9DA-4199-BA0B-0583D465E33E}" presName="wedge5Tx" presStyleLbl="node1" presStyleIdx="4" presStyleCnt="7">
        <dgm:presLayoutVars>
          <dgm:chMax val="0"/>
          <dgm:chPref val="0"/>
          <dgm:bulletEnabled val="1"/>
        </dgm:presLayoutVars>
      </dgm:prSet>
      <dgm:spPr/>
    </dgm:pt>
    <dgm:pt modelId="{A0E46233-2E62-48C1-B41B-F11D17ED3417}" type="pres">
      <dgm:prSet presAssocID="{B4E1705C-A9DA-4199-BA0B-0583D465E33E}" presName="wedge6" presStyleLbl="node1" presStyleIdx="5" presStyleCnt="7"/>
      <dgm:spPr/>
    </dgm:pt>
    <dgm:pt modelId="{4E165BBC-ECE6-4239-95AF-E38F7A9FB3CB}" type="pres">
      <dgm:prSet presAssocID="{B4E1705C-A9DA-4199-BA0B-0583D465E33E}" presName="dummy6a" presStyleCnt="0"/>
      <dgm:spPr/>
    </dgm:pt>
    <dgm:pt modelId="{3955AFCB-83C3-4D8E-B5E7-F55E24A3976D}" type="pres">
      <dgm:prSet presAssocID="{B4E1705C-A9DA-4199-BA0B-0583D465E33E}" presName="dummy6b" presStyleCnt="0"/>
      <dgm:spPr/>
    </dgm:pt>
    <dgm:pt modelId="{67271D74-4E57-48A4-8573-90563DB5B28B}" type="pres">
      <dgm:prSet presAssocID="{B4E1705C-A9DA-4199-BA0B-0583D465E33E}" presName="wedge6Tx" presStyleLbl="node1" presStyleIdx="5" presStyleCnt="7">
        <dgm:presLayoutVars>
          <dgm:chMax val="0"/>
          <dgm:chPref val="0"/>
          <dgm:bulletEnabled val="1"/>
        </dgm:presLayoutVars>
      </dgm:prSet>
      <dgm:spPr/>
    </dgm:pt>
    <dgm:pt modelId="{76CFC270-7613-4F23-84BD-F3CC3F48D81E}" type="pres">
      <dgm:prSet presAssocID="{B4E1705C-A9DA-4199-BA0B-0583D465E33E}" presName="wedge7" presStyleLbl="node1" presStyleIdx="6" presStyleCnt="7"/>
      <dgm:spPr/>
    </dgm:pt>
    <dgm:pt modelId="{D6372933-6027-4BF0-A9F4-4C9C79E262AD}" type="pres">
      <dgm:prSet presAssocID="{B4E1705C-A9DA-4199-BA0B-0583D465E33E}" presName="dummy7a" presStyleCnt="0"/>
      <dgm:spPr/>
    </dgm:pt>
    <dgm:pt modelId="{16D5929B-3D01-4725-AC75-D92D736FA166}" type="pres">
      <dgm:prSet presAssocID="{B4E1705C-A9DA-4199-BA0B-0583D465E33E}" presName="dummy7b" presStyleCnt="0"/>
      <dgm:spPr/>
    </dgm:pt>
    <dgm:pt modelId="{3806C480-A821-4163-AAD3-73CC10E93F6D}" type="pres">
      <dgm:prSet presAssocID="{B4E1705C-A9DA-4199-BA0B-0583D465E33E}" presName="wedge7Tx" presStyleLbl="node1" presStyleIdx="6" presStyleCnt="7">
        <dgm:presLayoutVars>
          <dgm:chMax val="0"/>
          <dgm:chPref val="0"/>
          <dgm:bulletEnabled val="1"/>
        </dgm:presLayoutVars>
      </dgm:prSet>
      <dgm:spPr/>
    </dgm:pt>
    <dgm:pt modelId="{45BA0D17-6FAC-4D10-88F0-FD24605AF23E}" type="pres">
      <dgm:prSet presAssocID="{6B27DD8A-0CBA-4621-B639-D24A1B826C0F}" presName="arrowWedge1" presStyleLbl="fgSibTrans2D1" presStyleIdx="0" presStyleCnt="7"/>
      <dgm:spPr/>
    </dgm:pt>
    <dgm:pt modelId="{57A57963-E790-4AD0-A3D9-79D4564BAA93}" type="pres">
      <dgm:prSet presAssocID="{9DC9E347-0613-41F9-AD19-1199C44204AE}" presName="arrowWedge2" presStyleLbl="fgSibTrans2D1" presStyleIdx="1" presStyleCnt="7"/>
      <dgm:spPr/>
    </dgm:pt>
    <dgm:pt modelId="{B9E2BBD4-793D-431B-A6FB-D45132305CA1}" type="pres">
      <dgm:prSet presAssocID="{820F5CC3-5347-4E76-BA32-D6826D59402A}" presName="arrowWedge3" presStyleLbl="fgSibTrans2D1" presStyleIdx="2" presStyleCnt="7"/>
      <dgm:spPr/>
    </dgm:pt>
    <dgm:pt modelId="{60B12F11-A9A9-4716-809A-732730DB66D1}" type="pres">
      <dgm:prSet presAssocID="{8F9615CE-814F-4750-A34B-6A5E232A4DC8}" presName="arrowWedge4" presStyleLbl="fgSibTrans2D1" presStyleIdx="3" presStyleCnt="7"/>
      <dgm:spPr/>
    </dgm:pt>
    <dgm:pt modelId="{38CAECAB-6815-4F2A-8053-61D925A30940}" type="pres">
      <dgm:prSet presAssocID="{3056F680-4F69-4F9C-8004-23E5BEC4E54D}" presName="arrowWedge5" presStyleLbl="fgSibTrans2D1" presStyleIdx="4" presStyleCnt="7"/>
      <dgm:spPr/>
    </dgm:pt>
    <dgm:pt modelId="{823C8A0E-EDDC-43C1-ABE6-CE9D7B7DCAB9}" type="pres">
      <dgm:prSet presAssocID="{661FA7AD-31D0-4232-958C-670F789A2CD4}" presName="arrowWedge6" presStyleLbl="fgSibTrans2D1" presStyleIdx="5" presStyleCnt="7"/>
      <dgm:spPr/>
    </dgm:pt>
    <dgm:pt modelId="{8BB177BC-E700-466A-BF44-EC30B2CD3D5C}" type="pres">
      <dgm:prSet presAssocID="{4FCB3F13-F199-45FB-A27C-4F9784862831}" presName="arrowWedge7" presStyleLbl="fgSibTrans2D1" presStyleIdx="6" presStyleCnt="7"/>
      <dgm:spPr/>
    </dgm:pt>
  </dgm:ptLst>
  <dgm:cxnLst>
    <dgm:cxn modelId="{26688D10-BBDF-429B-9478-3F9FC4B767CC}" type="presOf" srcId="{15B04766-AB45-4CC7-89B1-152136A868C6}" destId="{1968B91B-BCA1-4189-A9F9-FEED5FA78257}" srcOrd="1" destOrd="0" presId="urn:microsoft.com/office/officeart/2005/8/layout/cycle8"/>
    <dgm:cxn modelId="{D0AF5013-FF50-4237-A7C1-0F6EE42CEF3C}" type="presOf" srcId="{80055F02-575C-4861-B694-EBB56997E26A}" destId="{C4CC14D8-A881-4424-9A05-29D7A2BBC293}" srcOrd="1" destOrd="0" presId="urn:microsoft.com/office/officeart/2005/8/layout/cycle8"/>
    <dgm:cxn modelId="{DBEEC419-44F3-47AF-B9AA-B34C339EB42B}" type="presOf" srcId="{28A5521F-DAE7-4DE7-A9FF-6C44EA74F29B}" destId="{76CFC270-7613-4F23-84BD-F3CC3F48D81E}" srcOrd="0" destOrd="0" presId="urn:microsoft.com/office/officeart/2005/8/layout/cycle8"/>
    <dgm:cxn modelId="{31AFE624-F46F-431B-ABE4-BF8C031CFB89}" type="presOf" srcId="{D8BE4839-CBAD-4D7C-9AB1-E9D57D1E3DF2}" destId="{F1F82752-A4CA-4489-8A66-2E9E0FC8AB89}" srcOrd="1" destOrd="0" presId="urn:microsoft.com/office/officeart/2005/8/layout/cycle8"/>
    <dgm:cxn modelId="{C2FFF23D-9059-4B87-991C-E703AE5C775F}" srcId="{B4E1705C-A9DA-4199-BA0B-0583D465E33E}" destId="{15B04766-AB45-4CC7-89B1-152136A868C6}" srcOrd="2" destOrd="0" parTransId="{A0F861E6-0B4D-491A-AA69-8A8456F07BB2}" sibTransId="{820F5CC3-5347-4E76-BA32-D6826D59402A}"/>
    <dgm:cxn modelId="{45E00367-69BE-4C18-8FA9-552F0D97EF0E}" type="presOf" srcId="{28A5521F-DAE7-4DE7-A9FF-6C44EA74F29B}" destId="{3806C480-A821-4163-AAD3-73CC10E93F6D}" srcOrd="1" destOrd="0" presId="urn:microsoft.com/office/officeart/2005/8/layout/cycle8"/>
    <dgm:cxn modelId="{358AB147-25C4-4B8C-8370-6819FF1A7117}" type="presOf" srcId="{D8BE4839-CBAD-4D7C-9AB1-E9D57D1E3DF2}" destId="{661E0DD1-D68C-48F3-9CB6-1E9777FF5C64}" srcOrd="0" destOrd="0" presId="urn:microsoft.com/office/officeart/2005/8/layout/cycle8"/>
    <dgm:cxn modelId="{A35DF267-3EBF-40B8-9CD1-224C17DB039A}" type="presOf" srcId="{E28C57B5-B442-41EC-A11F-0A9E8831D977}" destId="{3D51D66A-85BC-4ECD-B364-59C626A45A87}" srcOrd="0" destOrd="0" presId="urn:microsoft.com/office/officeart/2005/8/layout/cycle8"/>
    <dgm:cxn modelId="{84E7B36C-B185-4A2E-9F4C-412C2E4279F6}" srcId="{B4E1705C-A9DA-4199-BA0B-0583D465E33E}" destId="{28A5521F-DAE7-4DE7-A9FF-6C44EA74F29B}" srcOrd="6" destOrd="0" parTransId="{E98553BB-96F6-40C1-8BA3-D0434ACF2A0C}" sibTransId="{4FCB3F13-F199-45FB-A27C-4F9784862831}"/>
    <dgm:cxn modelId="{37EED66E-2033-4CF0-B94E-C3913A0D36EA}" srcId="{B4E1705C-A9DA-4199-BA0B-0583D465E33E}" destId="{80055F02-575C-4861-B694-EBB56997E26A}" srcOrd="0" destOrd="0" parTransId="{8287CEA5-1F95-4F0C-BACC-BF89C4F9848C}" sibTransId="{6B27DD8A-0CBA-4621-B639-D24A1B826C0F}"/>
    <dgm:cxn modelId="{B6162355-18E3-4C30-ADAE-102D6DB50D4B}" type="presOf" srcId="{DA38B09E-562B-4F13-858D-1D1DBBC4191F}" destId="{A0E46233-2E62-48C1-B41B-F11D17ED3417}" srcOrd="0" destOrd="0" presId="urn:microsoft.com/office/officeart/2005/8/layout/cycle8"/>
    <dgm:cxn modelId="{6325545A-9815-49DD-817E-6E27C86FD998}" type="presOf" srcId="{DA38B09E-562B-4F13-858D-1D1DBBC4191F}" destId="{67271D74-4E57-48A4-8573-90563DB5B28B}" srcOrd="1" destOrd="0" presId="urn:microsoft.com/office/officeart/2005/8/layout/cycle8"/>
    <dgm:cxn modelId="{D5D68484-4C76-4B3D-AC6D-C604F357D8D1}" srcId="{B4E1705C-A9DA-4199-BA0B-0583D465E33E}" destId="{E28C57B5-B442-41EC-A11F-0A9E8831D977}" srcOrd="1" destOrd="0" parTransId="{50F94029-1B90-46D0-B9E3-6E361A7C327E}" sibTransId="{9DC9E347-0613-41F9-AD19-1199C44204AE}"/>
    <dgm:cxn modelId="{1A40669C-D40C-4D65-9F99-0F134FC727BF}" type="presOf" srcId="{B4E1705C-A9DA-4199-BA0B-0583D465E33E}" destId="{E48BEDBB-FAD3-47F7-90F3-5AA709E74DB1}" srcOrd="0" destOrd="0" presId="urn:microsoft.com/office/officeart/2005/8/layout/cycle8"/>
    <dgm:cxn modelId="{D53085B7-9410-45C3-8E3D-A19145D91063}" type="presOf" srcId="{15B04766-AB45-4CC7-89B1-152136A868C6}" destId="{3E566B07-122A-456F-990D-E00DB608F910}" srcOrd="0" destOrd="0" presId="urn:microsoft.com/office/officeart/2005/8/layout/cycle8"/>
    <dgm:cxn modelId="{ED84E0BF-8C7D-4BAD-B109-CA1AB12E08F3}" srcId="{B4E1705C-A9DA-4199-BA0B-0583D465E33E}" destId="{DA38B09E-562B-4F13-858D-1D1DBBC4191F}" srcOrd="5" destOrd="0" parTransId="{2A36A95F-8060-4295-B897-A44BD140887A}" sibTransId="{661FA7AD-31D0-4232-958C-670F789A2CD4}"/>
    <dgm:cxn modelId="{844677CA-0A15-4FFC-8B78-88ACC0632535}" type="presOf" srcId="{E28C57B5-B442-41EC-A11F-0A9E8831D977}" destId="{F18C4B69-29D2-4C0E-85F1-6C67B5F1AD24}" srcOrd="1" destOrd="0" presId="urn:microsoft.com/office/officeart/2005/8/layout/cycle8"/>
    <dgm:cxn modelId="{F1EDC8D7-9CAF-49BB-9777-24D5E1313F5B}" type="presOf" srcId="{02B7D8BC-988E-4C1A-914A-8AEDD2D0B03A}" destId="{A2A72C62-C78E-4768-8D20-C043BB9B2962}" srcOrd="0" destOrd="0" presId="urn:microsoft.com/office/officeart/2005/8/layout/cycle8"/>
    <dgm:cxn modelId="{55C34DDF-2D5E-41B8-80A0-D0D6213C3148}" srcId="{B4E1705C-A9DA-4199-BA0B-0583D465E33E}" destId="{02B7D8BC-988E-4C1A-914A-8AEDD2D0B03A}" srcOrd="3" destOrd="0" parTransId="{C8B2FD56-8365-4096-9A65-78CACB251F39}" sibTransId="{8F9615CE-814F-4750-A34B-6A5E232A4DC8}"/>
    <dgm:cxn modelId="{A11268E9-1883-45E0-9007-A93A7055C330}" srcId="{B4E1705C-A9DA-4199-BA0B-0583D465E33E}" destId="{D8BE4839-CBAD-4D7C-9AB1-E9D57D1E3DF2}" srcOrd="4" destOrd="0" parTransId="{80973A4B-74AF-45B2-B461-4719C1C9A906}" sibTransId="{3056F680-4F69-4F9C-8004-23E5BEC4E54D}"/>
    <dgm:cxn modelId="{FFE4EDF9-7199-47FC-A8D3-F9E002AE68CB}" type="presOf" srcId="{02B7D8BC-988E-4C1A-914A-8AEDD2D0B03A}" destId="{9EED44EB-FFFD-48F3-9A84-62C19F207A6E}" srcOrd="1" destOrd="0" presId="urn:microsoft.com/office/officeart/2005/8/layout/cycle8"/>
    <dgm:cxn modelId="{7346C0FB-05B5-4E0D-B687-526CA63A8CB7}" type="presOf" srcId="{80055F02-575C-4861-B694-EBB56997E26A}" destId="{531C3332-E27C-4E48-A7F3-A37534A34507}" srcOrd="0" destOrd="0" presId="urn:microsoft.com/office/officeart/2005/8/layout/cycle8"/>
    <dgm:cxn modelId="{BC7CA593-B675-4F0E-B548-8C34B3CA7F8E}" type="presParOf" srcId="{E48BEDBB-FAD3-47F7-90F3-5AA709E74DB1}" destId="{531C3332-E27C-4E48-A7F3-A37534A34507}" srcOrd="0" destOrd="0" presId="urn:microsoft.com/office/officeart/2005/8/layout/cycle8"/>
    <dgm:cxn modelId="{CE56247F-F4E0-43CE-97D1-28FB06081050}" type="presParOf" srcId="{E48BEDBB-FAD3-47F7-90F3-5AA709E74DB1}" destId="{6F19FE09-21E0-4C2A-9F3B-0FDF634BC275}" srcOrd="1" destOrd="0" presId="urn:microsoft.com/office/officeart/2005/8/layout/cycle8"/>
    <dgm:cxn modelId="{3A5FFD5D-2BD3-4681-B9DE-B5DA7089FCCD}" type="presParOf" srcId="{E48BEDBB-FAD3-47F7-90F3-5AA709E74DB1}" destId="{1BFCF810-D0A0-4923-B985-D855F15E455B}" srcOrd="2" destOrd="0" presId="urn:microsoft.com/office/officeart/2005/8/layout/cycle8"/>
    <dgm:cxn modelId="{20D6A315-3FB3-4DF9-AEA2-D564C0011C4E}" type="presParOf" srcId="{E48BEDBB-FAD3-47F7-90F3-5AA709E74DB1}" destId="{C4CC14D8-A881-4424-9A05-29D7A2BBC293}" srcOrd="3" destOrd="0" presId="urn:microsoft.com/office/officeart/2005/8/layout/cycle8"/>
    <dgm:cxn modelId="{4A2E08A9-455C-4241-B9AE-2DABCE2BB0FF}" type="presParOf" srcId="{E48BEDBB-FAD3-47F7-90F3-5AA709E74DB1}" destId="{3D51D66A-85BC-4ECD-B364-59C626A45A87}" srcOrd="4" destOrd="0" presId="urn:microsoft.com/office/officeart/2005/8/layout/cycle8"/>
    <dgm:cxn modelId="{95EA498C-9E55-4527-A028-A7DE89BE57F9}" type="presParOf" srcId="{E48BEDBB-FAD3-47F7-90F3-5AA709E74DB1}" destId="{24AB9C37-4AC9-4BE6-9993-37A2A356E166}" srcOrd="5" destOrd="0" presId="urn:microsoft.com/office/officeart/2005/8/layout/cycle8"/>
    <dgm:cxn modelId="{B3E42178-C283-4E18-BDA6-9C53824D6A14}" type="presParOf" srcId="{E48BEDBB-FAD3-47F7-90F3-5AA709E74DB1}" destId="{4F34DEA7-7CDC-4BEE-8C59-A8CBFB69970B}" srcOrd="6" destOrd="0" presId="urn:microsoft.com/office/officeart/2005/8/layout/cycle8"/>
    <dgm:cxn modelId="{9E47E157-E8D7-4EE2-93D4-B80FDC5A00B5}" type="presParOf" srcId="{E48BEDBB-FAD3-47F7-90F3-5AA709E74DB1}" destId="{F18C4B69-29D2-4C0E-85F1-6C67B5F1AD24}" srcOrd="7" destOrd="0" presId="urn:microsoft.com/office/officeart/2005/8/layout/cycle8"/>
    <dgm:cxn modelId="{8F343219-B5C5-4B13-9978-1E31BDE85EF8}" type="presParOf" srcId="{E48BEDBB-FAD3-47F7-90F3-5AA709E74DB1}" destId="{3E566B07-122A-456F-990D-E00DB608F910}" srcOrd="8" destOrd="0" presId="urn:microsoft.com/office/officeart/2005/8/layout/cycle8"/>
    <dgm:cxn modelId="{1E1917E7-8EB6-47D4-BDD6-88EAFC35F6E4}" type="presParOf" srcId="{E48BEDBB-FAD3-47F7-90F3-5AA709E74DB1}" destId="{ECA6AC30-0C08-4600-AA4E-BD1CB3B4426E}" srcOrd="9" destOrd="0" presId="urn:microsoft.com/office/officeart/2005/8/layout/cycle8"/>
    <dgm:cxn modelId="{9617E569-486B-4C0F-8C2F-5CD627D8AC1D}" type="presParOf" srcId="{E48BEDBB-FAD3-47F7-90F3-5AA709E74DB1}" destId="{2E43D20B-D275-4FF4-AC8E-F689ED65160C}" srcOrd="10" destOrd="0" presId="urn:microsoft.com/office/officeart/2005/8/layout/cycle8"/>
    <dgm:cxn modelId="{2BB911D0-8A37-41FE-B2EE-638930C671E7}" type="presParOf" srcId="{E48BEDBB-FAD3-47F7-90F3-5AA709E74DB1}" destId="{1968B91B-BCA1-4189-A9F9-FEED5FA78257}" srcOrd="11" destOrd="0" presId="urn:microsoft.com/office/officeart/2005/8/layout/cycle8"/>
    <dgm:cxn modelId="{0E8C6171-26FF-4682-9C1F-92E3689EF962}" type="presParOf" srcId="{E48BEDBB-FAD3-47F7-90F3-5AA709E74DB1}" destId="{A2A72C62-C78E-4768-8D20-C043BB9B2962}" srcOrd="12" destOrd="0" presId="urn:microsoft.com/office/officeart/2005/8/layout/cycle8"/>
    <dgm:cxn modelId="{8661DB67-7776-4C54-884B-D0648AC4B6FD}" type="presParOf" srcId="{E48BEDBB-FAD3-47F7-90F3-5AA709E74DB1}" destId="{7CE565AD-5BF2-44BE-A89A-3A3A6713B0F5}" srcOrd="13" destOrd="0" presId="urn:microsoft.com/office/officeart/2005/8/layout/cycle8"/>
    <dgm:cxn modelId="{48778A0A-3093-412B-854F-FBBC9B12142C}" type="presParOf" srcId="{E48BEDBB-FAD3-47F7-90F3-5AA709E74DB1}" destId="{766A8DF1-8C13-4313-B320-060A545F91D6}" srcOrd="14" destOrd="0" presId="urn:microsoft.com/office/officeart/2005/8/layout/cycle8"/>
    <dgm:cxn modelId="{B481D9A7-1A6E-4C66-A3A6-BBA31CE35650}" type="presParOf" srcId="{E48BEDBB-FAD3-47F7-90F3-5AA709E74DB1}" destId="{9EED44EB-FFFD-48F3-9A84-62C19F207A6E}" srcOrd="15" destOrd="0" presId="urn:microsoft.com/office/officeart/2005/8/layout/cycle8"/>
    <dgm:cxn modelId="{A98250AA-8181-4FAB-8E47-D96104A3133C}" type="presParOf" srcId="{E48BEDBB-FAD3-47F7-90F3-5AA709E74DB1}" destId="{661E0DD1-D68C-48F3-9CB6-1E9777FF5C64}" srcOrd="16" destOrd="0" presId="urn:microsoft.com/office/officeart/2005/8/layout/cycle8"/>
    <dgm:cxn modelId="{370B3855-FCCD-4EB3-AC83-F73AA1B701FD}" type="presParOf" srcId="{E48BEDBB-FAD3-47F7-90F3-5AA709E74DB1}" destId="{641D2161-B34D-4226-A032-C64FA5E9368E}" srcOrd="17" destOrd="0" presId="urn:microsoft.com/office/officeart/2005/8/layout/cycle8"/>
    <dgm:cxn modelId="{FD144F56-6730-4D1C-A803-FA5227B00D3B}" type="presParOf" srcId="{E48BEDBB-FAD3-47F7-90F3-5AA709E74DB1}" destId="{09481CE8-5FCF-4EB1-918F-E845A72C46F3}" srcOrd="18" destOrd="0" presId="urn:microsoft.com/office/officeart/2005/8/layout/cycle8"/>
    <dgm:cxn modelId="{DFAEAADC-B7E5-405E-B8A8-ADA48B06D2CF}" type="presParOf" srcId="{E48BEDBB-FAD3-47F7-90F3-5AA709E74DB1}" destId="{F1F82752-A4CA-4489-8A66-2E9E0FC8AB89}" srcOrd="19" destOrd="0" presId="urn:microsoft.com/office/officeart/2005/8/layout/cycle8"/>
    <dgm:cxn modelId="{F9068235-E5FE-4C42-8ED6-019BB43A0739}" type="presParOf" srcId="{E48BEDBB-FAD3-47F7-90F3-5AA709E74DB1}" destId="{A0E46233-2E62-48C1-B41B-F11D17ED3417}" srcOrd="20" destOrd="0" presId="urn:microsoft.com/office/officeart/2005/8/layout/cycle8"/>
    <dgm:cxn modelId="{83EA6C07-F587-44FA-BC07-C7B1E6FB622B}" type="presParOf" srcId="{E48BEDBB-FAD3-47F7-90F3-5AA709E74DB1}" destId="{4E165BBC-ECE6-4239-95AF-E38F7A9FB3CB}" srcOrd="21" destOrd="0" presId="urn:microsoft.com/office/officeart/2005/8/layout/cycle8"/>
    <dgm:cxn modelId="{BE783989-6130-49DC-96B3-1DA35C056AD5}" type="presParOf" srcId="{E48BEDBB-FAD3-47F7-90F3-5AA709E74DB1}" destId="{3955AFCB-83C3-4D8E-B5E7-F55E24A3976D}" srcOrd="22" destOrd="0" presId="urn:microsoft.com/office/officeart/2005/8/layout/cycle8"/>
    <dgm:cxn modelId="{19424ED2-EEC1-4882-B45A-3FF97A8CD28C}" type="presParOf" srcId="{E48BEDBB-FAD3-47F7-90F3-5AA709E74DB1}" destId="{67271D74-4E57-48A4-8573-90563DB5B28B}" srcOrd="23" destOrd="0" presId="urn:microsoft.com/office/officeart/2005/8/layout/cycle8"/>
    <dgm:cxn modelId="{C0F1E255-5D2F-4897-9D06-C3970445F5E0}" type="presParOf" srcId="{E48BEDBB-FAD3-47F7-90F3-5AA709E74DB1}" destId="{76CFC270-7613-4F23-84BD-F3CC3F48D81E}" srcOrd="24" destOrd="0" presId="urn:microsoft.com/office/officeart/2005/8/layout/cycle8"/>
    <dgm:cxn modelId="{3CAFE1B7-0D20-4287-B8EE-5CD5B45FA938}" type="presParOf" srcId="{E48BEDBB-FAD3-47F7-90F3-5AA709E74DB1}" destId="{D6372933-6027-4BF0-A9F4-4C9C79E262AD}" srcOrd="25" destOrd="0" presId="urn:microsoft.com/office/officeart/2005/8/layout/cycle8"/>
    <dgm:cxn modelId="{36DC2E43-ADDC-4191-8831-496DE5E5C2E5}" type="presParOf" srcId="{E48BEDBB-FAD3-47F7-90F3-5AA709E74DB1}" destId="{16D5929B-3D01-4725-AC75-D92D736FA166}" srcOrd="26" destOrd="0" presId="urn:microsoft.com/office/officeart/2005/8/layout/cycle8"/>
    <dgm:cxn modelId="{CF524C3E-1902-4610-87D0-352967874612}" type="presParOf" srcId="{E48BEDBB-FAD3-47F7-90F3-5AA709E74DB1}" destId="{3806C480-A821-4163-AAD3-73CC10E93F6D}" srcOrd="27" destOrd="0" presId="urn:microsoft.com/office/officeart/2005/8/layout/cycle8"/>
    <dgm:cxn modelId="{7639CFB9-4D70-4642-8917-2AC0DDBC9678}" type="presParOf" srcId="{E48BEDBB-FAD3-47F7-90F3-5AA709E74DB1}" destId="{45BA0D17-6FAC-4D10-88F0-FD24605AF23E}" srcOrd="28" destOrd="0" presId="urn:microsoft.com/office/officeart/2005/8/layout/cycle8"/>
    <dgm:cxn modelId="{260EBC05-1B98-48A6-9653-AB6D956C85F9}" type="presParOf" srcId="{E48BEDBB-FAD3-47F7-90F3-5AA709E74DB1}" destId="{57A57963-E790-4AD0-A3D9-79D4564BAA93}" srcOrd="29" destOrd="0" presId="urn:microsoft.com/office/officeart/2005/8/layout/cycle8"/>
    <dgm:cxn modelId="{E1BF3CC5-17F9-42FC-8D4F-903402054E97}" type="presParOf" srcId="{E48BEDBB-FAD3-47F7-90F3-5AA709E74DB1}" destId="{B9E2BBD4-793D-431B-A6FB-D45132305CA1}" srcOrd="30" destOrd="0" presId="urn:microsoft.com/office/officeart/2005/8/layout/cycle8"/>
    <dgm:cxn modelId="{A0DB9D0F-2B1F-4C02-84A0-3BEF4B1C72B4}" type="presParOf" srcId="{E48BEDBB-FAD3-47F7-90F3-5AA709E74DB1}" destId="{60B12F11-A9A9-4716-809A-732730DB66D1}" srcOrd="31" destOrd="0" presId="urn:microsoft.com/office/officeart/2005/8/layout/cycle8"/>
    <dgm:cxn modelId="{35E8EB95-505F-486A-9F3C-6DDFD2123A8B}" type="presParOf" srcId="{E48BEDBB-FAD3-47F7-90F3-5AA709E74DB1}" destId="{38CAECAB-6815-4F2A-8053-61D925A30940}" srcOrd="32" destOrd="0" presId="urn:microsoft.com/office/officeart/2005/8/layout/cycle8"/>
    <dgm:cxn modelId="{7A0C8AB1-B8EB-42C7-BF8F-44D2084A02CF}" type="presParOf" srcId="{E48BEDBB-FAD3-47F7-90F3-5AA709E74DB1}" destId="{823C8A0E-EDDC-43C1-ABE6-CE9D7B7DCAB9}" srcOrd="33" destOrd="0" presId="urn:microsoft.com/office/officeart/2005/8/layout/cycle8"/>
    <dgm:cxn modelId="{0DD75DCF-1977-4E21-B5F5-437D87649F45}" type="presParOf" srcId="{E48BEDBB-FAD3-47F7-90F3-5AA709E74DB1}" destId="{8BB177BC-E700-466A-BF44-EC30B2CD3D5C}" srcOrd="3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6F4CB2-E364-443F-BF4D-B77E3DE33A2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E91596D-5FF4-4FDF-9C39-A3FA7D5FBB66}">
      <dgm:prSet/>
      <dgm:spPr/>
      <dgm:t>
        <a:bodyPr/>
        <a:lstStyle/>
        <a:p>
          <a:pPr>
            <a:lnSpc>
              <a:spcPct val="100000"/>
            </a:lnSpc>
          </a:pPr>
          <a:r>
            <a:rPr lang="en-GB"/>
            <a:t>Improved accuracy</a:t>
          </a:r>
          <a:endParaRPr lang="en-US"/>
        </a:p>
      </dgm:t>
    </dgm:pt>
    <dgm:pt modelId="{C9B4E05E-3042-4B12-BB2C-C2BD7FC42D8E}" type="parTrans" cxnId="{5AE0BBCA-9817-47A0-9C73-05E4A3AEC7D0}">
      <dgm:prSet/>
      <dgm:spPr/>
      <dgm:t>
        <a:bodyPr/>
        <a:lstStyle/>
        <a:p>
          <a:endParaRPr lang="en-US"/>
        </a:p>
      </dgm:t>
    </dgm:pt>
    <dgm:pt modelId="{9F84ECC5-776B-4CB4-8AA3-DDC70FF9D173}" type="sibTrans" cxnId="{5AE0BBCA-9817-47A0-9C73-05E4A3AEC7D0}">
      <dgm:prSet/>
      <dgm:spPr/>
      <dgm:t>
        <a:bodyPr/>
        <a:lstStyle/>
        <a:p>
          <a:endParaRPr lang="en-US"/>
        </a:p>
      </dgm:t>
    </dgm:pt>
    <dgm:pt modelId="{C5E24867-8060-4BA4-B402-0862F8A8C665}">
      <dgm:prSet/>
      <dgm:spPr/>
      <dgm:t>
        <a:bodyPr/>
        <a:lstStyle/>
        <a:p>
          <a:pPr>
            <a:lnSpc>
              <a:spcPct val="100000"/>
            </a:lnSpc>
          </a:pPr>
          <a:r>
            <a:rPr lang="en-GB"/>
            <a:t>Increased efficiency</a:t>
          </a:r>
          <a:endParaRPr lang="en-US"/>
        </a:p>
      </dgm:t>
    </dgm:pt>
    <dgm:pt modelId="{138A5C3D-875A-4237-BD81-7BB111778BD6}" type="parTrans" cxnId="{73923C87-AE99-4DF6-B5DB-5EADC721336B}">
      <dgm:prSet/>
      <dgm:spPr/>
      <dgm:t>
        <a:bodyPr/>
        <a:lstStyle/>
        <a:p>
          <a:endParaRPr lang="en-US"/>
        </a:p>
      </dgm:t>
    </dgm:pt>
    <dgm:pt modelId="{783A304B-C66F-4C88-9BEA-6697EA88FB04}" type="sibTrans" cxnId="{73923C87-AE99-4DF6-B5DB-5EADC721336B}">
      <dgm:prSet/>
      <dgm:spPr/>
      <dgm:t>
        <a:bodyPr/>
        <a:lstStyle/>
        <a:p>
          <a:endParaRPr lang="en-US"/>
        </a:p>
      </dgm:t>
    </dgm:pt>
    <dgm:pt modelId="{3608987B-B6AE-4E33-8DA1-620FB3AA468F}">
      <dgm:prSet/>
      <dgm:spPr/>
      <dgm:t>
        <a:bodyPr/>
        <a:lstStyle/>
        <a:p>
          <a:pPr>
            <a:lnSpc>
              <a:spcPct val="100000"/>
            </a:lnSpc>
          </a:pPr>
          <a:r>
            <a:rPr lang="en-GB"/>
            <a:t>Reduced costs</a:t>
          </a:r>
          <a:endParaRPr lang="en-US"/>
        </a:p>
      </dgm:t>
    </dgm:pt>
    <dgm:pt modelId="{9AA6B957-884A-432D-B938-4EFF96DC98B7}" type="parTrans" cxnId="{7D738229-2472-477B-8A97-CE004FCFFAC4}">
      <dgm:prSet/>
      <dgm:spPr/>
      <dgm:t>
        <a:bodyPr/>
        <a:lstStyle/>
        <a:p>
          <a:endParaRPr lang="en-US"/>
        </a:p>
      </dgm:t>
    </dgm:pt>
    <dgm:pt modelId="{4D56AFA5-E734-4446-954F-25BDAB9BF000}" type="sibTrans" cxnId="{7D738229-2472-477B-8A97-CE004FCFFAC4}">
      <dgm:prSet/>
      <dgm:spPr/>
      <dgm:t>
        <a:bodyPr/>
        <a:lstStyle/>
        <a:p>
          <a:endParaRPr lang="en-US"/>
        </a:p>
      </dgm:t>
    </dgm:pt>
    <dgm:pt modelId="{68C4DB5F-209C-438D-92DD-71428B1D1E4B}">
      <dgm:prSet/>
      <dgm:spPr/>
      <dgm:t>
        <a:bodyPr/>
        <a:lstStyle/>
        <a:p>
          <a:pPr>
            <a:lnSpc>
              <a:spcPct val="100000"/>
            </a:lnSpc>
          </a:pPr>
          <a:r>
            <a:rPr lang="en-GB"/>
            <a:t>Faster decision making.</a:t>
          </a:r>
          <a:endParaRPr lang="en-US"/>
        </a:p>
      </dgm:t>
    </dgm:pt>
    <dgm:pt modelId="{16794682-C33C-41F7-B63D-01140FB5BE72}" type="parTrans" cxnId="{D849131F-502B-4E2D-A2D7-BF4086CB5DB8}">
      <dgm:prSet/>
      <dgm:spPr/>
      <dgm:t>
        <a:bodyPr/>
        <a:lstStyle/>
        <a:p>
          <a:endParaRPr lang="en-US"/>
        </a:p>
      </dgm:t>
    </dgm:pt>
    <dgm:pt modelId="{C6DE646B-3E92-40D1-AC86-A228F8BBCE1C}" type="sibTrans" cxnId="{D849131F-502B-4E2D-A2D7-BF4086CB5DB8}">
      <dgm:prSet/>
      <dgm:spPr/>
      <dgm:t>
        <a:bodyPr/>
        <a:lstStyle/>
        <a:p>
          <a:endParaRPr lang="en-US"/>
        </a:p>
      </dgm:t>
    </dgm:pt>
    <dgm:pt modelId="{6003C4CF-BBC5-46DC-91F2-445128E1F22B}">
      <dgm:prSet/>
      <dgm:spPr/>
      <dgm:t>
        <a:bodyPr/>
        <a:lstStyle/>
        <a:p>
          <a:pPr>
            <a:lnSpc>
              <a:spcPct val="100000"/>
            </a:lnSpc>
          </a:pPr>
          <a:r>
            <a:rPr lang="en-GB"/>
            <a:t>Increased accesibility</a:t>
          </a:r>
          <a:endParaRPr lang="en-US"/>
        </a:p>
      </dgm:t>
    </dgm:pt>
    <dgm:pt modelId="{FA090080-2F90-4083-A022-F44826FCC38E}" type="parTrans" cxnId="{B9C8C8C2-D246-4785-BDE2-0808C4BE9B2E}">
      <dgm:prSet/>
      <dgm:spPr/>
      <dgm:t>
        <a:bodyPr/>
        <a:lstStyle/>
        <a:p>
          <a:endParaRPr lang="en-US"/>
        </a:p>
      </dgm:t>
    </dgm:pt>
    <dgm:pt modelId="{4186FDBD-2B84-468F-8C36-E8040786B5FE}" type="sibTrans" cxnId="{B9C8C8C2-D246-4785-BDE2-0808C4BE9B2E}">
      <dgm:prSet/>
      <dgm:spPr/>
      <dgm:t>
        <a:bodyPr/>
        <a:lstStyle/>
        <a:p>
          <a:endParaRPr lang="en-US"/>
        </a:p>
      </dgm:t>
    </dgm:pt>
    <dgm:pt modelId="{04BB34E7-39D6-438F-A6B3-5EAD38DEFF9D}" type="pres">
      <dgm:prSet presAssocID="{106F4CB2-E364-443F-BF4D-B77E3DE33A2C}" presName="root" presStyleCnt="0">
        <dgm:presLayoutVars>
          <dgm:dir/>
          <dgm:resizeHandles val="exact"/>
        </dgm:presLayoutVars>
      </dgm:prSet>
      <dgm:spPr/>
    </dgm:pt>
    <dgm:pt modelId="{EE7B346C-DC45-4BD2-94E3-C3AD9C2738B1}" type="pres">
      <dgm:prSet presAssocID="{CE91596D-5FF4-4FDF-9C39-A3FA7D5FBB66}" presName="compNode" presStyleCnt="0"/>
      <dgm:spPr/>
    </dgm:pt>
    <dgm:pt modelId="{0B4BE11C-DF92-49B1-A113-3F4194C0EEF3}" type="pres">
      <dgm:prSet presAssocID="{CE91596D-5FF4-4FDF-9C39-A3FA7D5FBB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814B6421-DAA3-4E49-ACC0-B5265CFCC081}" type="pres">
      <dgm:prSet presAssocID="{CE91596D-5FF4-4FDF-9C39-A3FA7D5FBB66}" presName="spaceRect" presStyleCnt="0"/>
      <dgm:spPr/>
    </dgm:pt>
    <dgm:pt modelId="{BF5A297A-A2CC-4300-991C-D27FE1918DEF}" type="pres">
      <dgm:prSet presAssocID="{CE91596D-5FF4-4FDF-9C39-A3FA7D5FBB66}" presName="textRect" presStyleLbl="revTx" presStyleIdx="0" presStyleCnt="5">
        <dgm:presLayoutVars>
          <dgm:chMax val="1"/>
          <dgm:chPref val="1"/>
        </dgm:presLayoutVars>
      </dgm:prSet>
      <dgm:spPr/>
    </dgm:pt>
    <dgm:pt modelId="{B8426B59-E911-442C-BF67-8831DC42C8B7}" type="pres">
      <dgm:prSet presAssocID="{9F84ECC5-776B-4CB4-8AA3-DDC70FF9D173}" presName="sibTrans" presStyleCnt="0"/>
      <dgm:spPr/>
    </dgm:pt>
    <dgm:pt modelId="{6B950367-5F49-4993-9A99-95F463A442E5}" type="pres">
      <dgm:prSet presAssocID="{C5E24867-8060-4BA4-B402-0862F8A8C665}" presName="compNode" presStyleCnt="0"/>
      <dgm:spPr/>
    </dgm:pt>
    <dgm:pt modelId="{18AD5ACC-DBF3-405F-A9AD-2A70F5B89F50}" type="pres">
      <dgm:prSet presAssocID="{C5E24867-8060-4BA4-B402-0862F8A8C66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8653487E-5C8B-4DDD-A8F0-F924A35DC19B}" type="pres">
      <dgm:prSet presAssocID="{C5E24867-8060-4BA4-B402-0862F8A8C665}" presName="spaceRect" presStyleCnt="0"/>
      <dgm:spPr/>
    </dgm:pt>
    <dgm:pt modelId="{3307355B-9AFB-4E71-8DEB-C7C9D9531DD2}" type="pres">
      <dgm:prSet presAssocID="{C5E24867-8060-4BA4-B402-0862F8A8C665}" presName="textRect" presStyleLbl="revTx" presStyleIdx="1" presStyleCnt="5">
        <dgm:presLayoutVars>
          <dgm:chMax val="1"/>
          <dgm:chPref val="1"/>
        </dgm:presLayoutVars>
      </dgm:prSet>
      <dgm:spPr/>
    </dgm:pt>
    <dgm:pt modelId="{6722CBE9-4CB6-4A98-8A9B-C6A7C49477F1}" type="pres">
      <dgm:prSet presAssocID="{783A304B-C66F-4C88-9BEA-6697EA88FB04}" presName="sibTrans" presStyleCnt="0"/>
      <dgm:spPr/>
    </dgm:pt>
    <dgm:pt modelId="{6A85F180-8FD0-4915-ABC0-69204DB98359}" type="pres">
      <dgm:prSet presAssocID="{3608987B-B6AE-4E33-8DA1-620FB3AA468F}" presName="compNode" presStyleCnt="0"/>
      <dgm:spPr/>
    </dgm:pt>
    <dgm:pt modelId="{264B6DF0-212E-4DFD-B2FC-59C98B35B5DC}" type="pres">
      <dgm:prSet presAssocID="{3608987B-B6AE-4E33-8DA1-620FB3AA46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C349A71F-BD1E-4364-A9CE-39B2DB298A1C}" type="pres">
      <dgm:prSet presAssocID="{3608987B-B6AE-4E33-8DA1-620FB3AA468F}" presName="spaceRect" presStyleCnt="0"/>
      <dgm:spPr/>
    </dgm:pt>
    <dgm:pt modelId="{92E3A8E3-39E1-4B98-8832-9CAB186B0B0A}" type="pres">
      <dgm:prSet presAssocID="{3608987B-B6AE-4E33-8DA1-620FB3AA468F}" presName="textRect" presStyleLbl="revTx" presStyleIdx="2" presStyleCnt="5">
        <dgm:presLayoutVars>
          <dgm:chMax val="1"/>
          <dgm:chPref val="1"/>
        </dgm:presLayoutVars>
      </dgm:prSet>
      <dgm:spPr/>
    </dgm:pt>
    <dgm:pt modelId="{1B40319B-C076-46B2-A388-061CBB993CD8}" type="pres">
      <dgm:prSet presAssocID="{4D56AFA5-E734-4446-954F-25BDAB9BF000}" presName="sibTrans" presStyleCnt="0"/>
      <dgm:spPr/>
    </dgm:pt>
    <dgm:pt modelId="{96425D65-B1D3-4C22-A25A-BBA38E95DEEE}" type="pres">
      <dgm:prSet presAssocID="{68C4DB5F-209C-438D-92DD-71428B1D1E4B}" presName="compNode" presStyleCnt="0"/>
      <dgm:spPr/>
    </dgm:pt>
    <dgm:pt modelId="{2889BD90-0D06-4EAC-A74D-F0A8693D6CBD}" type="pres">
      <dgm:prSet presAssocID="{68C4DB5F-209C-438D-92DD-71428B1D1E4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cision chart"/>
        </a:ext>
      </dgm:extLst>
    </dgm:pt>
    <dgm:pt modelId="{A5FC5ABD-063F-4414-93D0-F164488D659D}" type="pres">
      <dgm:prSet presAssocID="{68C4DB5F-209C-438D-92DD-71428B1D1E4B}" presName="spaceRect" presStyleCnt="0"/>
      <dgm:spPr/>
    </dgm:pt>
    <dgm:pt modelId="{0851B1DF-3DD3-4D12-9034-AA0ACDE61A9F}" type="pres">
      <dgm:prSet presAssocID="{68C4DB5F-209C-438D-92DD-71428B1D1E4B}" presName="textRect" presStyleLbl="revTx" presStyleIdx="3" presStyleCnt="5">
        <dgm:presLayoutVars>
          <dgm:chMax val="1"/>
          <dgm:chPref val="1"/>
        </dgm:presLayoutVars>
      </dgm:prSet>
      <dgm:spPr/>
    </dgm:pt>
    <dgm:pt modelId="{0A09F91D-5062-4790-8F62-C8D91E2FB441}" type="pres">
      <dgm:prSet presAssocID="{C6DE646B-3E92-40D1-AC86-A228F8BBCE1C}" presName="sibTrans" presStyleCnt="0"/>
      <dgm:spPr/>
    </dgm:pt>
    <dgm:pt modelId="{DFC521A7-0995-40F5-80E2-F764B9B0664A}" type="pres">
      <dgm:prSet presAssocID="{6003C4CF-BBC5-46DC-91F2-445128E1F22B}" presName="compNode" presStyleCnt="0"/>
      <dgm:spPr/>
    </dgm:pt>
    <dgm:pt modelId="{744F0C01-2770-45F4-B21E-9199CACEE289}" type="pres">
      <dgm:prSet presAssocID="{6003C4CF-BBC5-46DC-91F2-445128E1F22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18B5058-072E-4991-8431-92DF1DFED9E9}" type="pres">
      <dgm:prSet presAssocID="{6003C4CF-BBC5-46DC-91F2-445128E1F22B}" presName="spaceRect" presStyleCnt="0"/>
      <dgm:spPr/>
    </dgm:pt>
    <dgm:pt modelId="{0DB1EA8B-2169-4DE1-9003-4C6F85C3173F}" type="pres">
      <dgm:prSet presAssocID="{6003C4CF-BBC5-46DC-91F2-445128E1F22B}" presName="textRect" presStyleLbl="revTx" presStyleIdx="4" presStyleCnt="5">
        <dgm:presLayoutVars>
          <dgm:chMax val="1"/>
          <dgm:chPref val="1"/>
        </dgm:presLayoutVars>
      </dgm:prSet>
      <dgm:spPr/>
    </dgm:pt>
  </dgm:ptLst>
  <dgm:cxnLst>
    <dgm:cxn modelId="{77FFBF08-AF59-498A-8253-B346DFCD0CA8}" type="presOf" srcId="{6003C4CF-BBC5-46DC-91F2-445128E1F22B}" destId="{0DB1EA8B-2169-4DE1-9003-4C6F85C3173F}" srcOrd="0" destOrd="0" presId="urn:microsoft.com/office/officeart/2018/2/layout/IconLabelList"/>
    <dgm:cxn modelId="{D849131F-502B-4E2D-A2D7-BF4086CB5DB8}" srcId="{106F4CB2-E364-443F-BF4D-B77E3DE33A2C}" destId="{68C4DB5F-209C-438D-92DD-71428B1D1E4B}" srcOrd="3" destOrd="0" parTransId="{16794682-C33C-41F7-B63D-01140FB5BE72}" sibTransId="{C6DE646B-3E92-40D1-AC86-A228F8BBCE1C}"/>
    <dgm:cxn modelId="{7D738229-2472-477B-8A97-CE004FCFFAC4}" srcId="{106F4CB2-E364-443F-BF4D-B77E3DE33A2C}" destId="{3608987B-B6AE-4E33-8DA1-620FB3AA468F}" srcOrd="2" destOrd="0" parTransId="{9AA6B957-884A-432D-B938-4EFF96DC98B7}" sibTransId="{4D56AFA5-E734-4446-954F-25BDAB9BF000}"/>
    <dgm:cxn modelId="{97CBCB6D-17CB-45C8-B7F1-E3C6825ABB2C}" type="presOf" srcId="{CE91596D-5FF4-4FDF-9C39-A3FA7D5FBB66}" destId="{BF5A297A-A2CC-4300-991C-D27FE1918DEF}" srcOrd="0" destOrd="0" presId="urn:microsoft.com/office/officeart/2018/2/layout/IconLabelList"/>
    <dgm:cxn modelId="{73923C87-AE99-4DF6-B5DB-5EADC721336B}" srcId="{106F4CB2-E364-443F-BF4D-B77E3DE33A2C}" destId="{C5E24867-8060-4BA4-B402-0862F8A8C665}" srcOrd="1" destOrd="0" parTransId="{138A5C3D-875A-4237-BD81-7BB111778BD6}" sibTransId="{783A304B-C66F-4C88-9BEA-6697EA88FB04}"/>
    <dgm:cxn modelId="{64268388-95D5-41EF-B33A-82FF4785F418}" type="presOf" srcId="{106F4CB2-E364-443F-BF4D-B77E3DE33A2C}" destId="{04BB34E7-39D6-438F-A6B3-5EAD38DEFF9D}" srcOrd="0" destOrd="0" presId="urn:microsoft.com/office/officeart/2018/2/layout/IconLabelList"/>
    <dgm:cxn modelId="{B9C8C8C2-D246-4785-BDE2-0808C4BE9B2E}" srcId="{106F4CB2-E364-443F-BF4D-B77E3DE33A2C}" destId="{6003C4CF-BBC5-46DC-91F2-445128E1F22B}" srcOrd="4" destOrd="0" parTransId="{FA090080-2F90-4083-A022-F44826FCC38E}" sibTransId="{4186FDBD-2B84-468F-8C36-E8040786B5FE}"/>
    <dgm:cxn modelId="{5AE0BBCA-9817-47A0-9C73-05E4A3AEC7D0}" srcId="{106F4CB2-E364-443F-BF4D-B77E3DE33A2C}" destId="{CE91596D-5FF4-4FDF-9C39-A3FA7D5FBB66}" srcOrd="0" destOrd="0" parTransId="{C9B4E05E-3042-4B12-BB2C-C2BD7FC42D8E}" sibTransId="{9F84ECC5-776B-4CB4-8AA3-DDC70FF9D173}"/>
    <dgm:cxn modelId="{EEB94FCC-0C30-4587-B051-51A23EBC02E3}" type="presOf" srcId="{68C4DB5F-209C-438D-92DD-71428B1D1E4B}" destId="{0851B1DF-3DD3-4D12-9034-AA0ACDE61A9F}" srcOrd="0" destOrd="0" presId="urn:microsoft.com/office/officeart/2018/2/layout/IconLabelList"/>
    <dgm:cxn modelId="{FFAED7D1-657C-4BAF-B3BF-54EF0C71FB44}" type="presOf" srcId="{3608987B-B6AE-4E33-8DA1-620FB3AA468F}" destId="{92E3A8E3-39E1-4B98-8832-9CAB186B0B0A}" srcOrd="0" destOrd="0" presId="urn:microsoft.com/office/officeart/2018/2/layout/IconLabelList"/>
    <dgm:cxn modelId="{84804BDA-D53F-490A-83CF-62FFF4E36DD1}" type="presOf" srcId="{C5E24867-8060-4BA4-B402-0862F8A8C665}" destId="{3307355B-9AFB-4E71-8DEB-C7C9D9531DD2}" srcOrd="0" destOrd="0" presId="urn:microsoft.com/office/officeart/2018/2/layout/IconLabelList"/>
    <dgm:cxn modelId="{1D46C933-CA0F-4589-B51D-AF3AB666A6AB}" type="presParOf" srcId="{04BB34E7-39D6-438F-A6B3-5EAD38DEFF9D}" destId="{EE7B346C-DC45-4BD2-94E3-C3AD9C2738B1}" srcOrd="0" destOrd="0" presId="urn:microsoft.com/office/officeart/2018/2/layout/IconLabelList"/>
    <dgm:cxn modelId="{2653E486-EBF1-4B6B-97E4-1048CDE3E7BA}" type="presParOf" srcId="{EE7B346C-DC45-4BD2-94E3-C3AD9C2738B1}" destId="{0B4BE11C-DF92-49B1-A113-3F4194C0EEF3}" srcOrd="0" destOrd="0" presId="urn:microsoft.com/office/officeart/2018/2/layout/IconLabelList"/>
    <dgm:cxn modelId="{253DE050-635D-43D0-9DF0-3B75032F34CB}" type="presParOf" srcId="{EE7B346C-DC45-4BD2-94E3-C3AD9C2738B1}" destId="{814B6421-DAA3-4E49-ACC0-B5265CFCC081}" srcOrd="1" destOrd="0" presId="urn:microsoft.com/office/officeart/2018/2/layout/IconLabelList"/>
    <dgm:cxn modelId="{E07724A6-BD20-4ACE-B124-E3B5323E8747}" type="presParOf" srcId="{EE7B346C-DC45-4BD2-94E3-C3AD9C2738B1}" destId="{BF5A297A-A2CC-4300-991C-D27FE1918DEF}" srcOrd="2" destOrd="0" presId="urn:microsoft.com/office/officeart/2018/2/layout/IconLabelList"/>
    <dgm:cxn modelId="{29809ABF-4ECE-4DFE-B26F-31C3BBACD9C4}" type="presParOf" srcId="{04BB34E7-39D6-438F-A6B3-5EAD38DEFF9D}" destId="{B8426B59-E911-442C-BF67-8831DC42C8B7}" srcOrd="1" destOrd="0" presId="urn:microsoft.com/office/officeart/2018/2/layout/IconLabelList"/>
    <dgm:cxn modelId="{86047EB1-5C76-41D5-A807-31236E4E2703}" type="presParOf" srcId="{04BB34E7-39D6-438F-A6B3-5EAD38DEFF9D}" destId="{6B950367-5F49-4993-9A99-95F463A442E5}" srcOrd="2" destOrd="0" presId="urn:microsoft.com/office/officeart/2018/2/layout/IconLabelList"/>
    <dgm:cxn modelId="{D58E591F-BD37-46A6-B826-94C1D0FCACE5}" type="presParOf" srcId="{6B950367-5F49-4993-9A99-95F463A442E5}" destId="{18AD5ACC-DBF3-405F-A9AD-2A70F5B89F50}" srcOrd="0" destOrd="0" presId="urn:microsoft.com/office/officeart/2018/2/layout/IconLabelList"/>
    <dgm:cxn modelId="{B42671DD-7654-4CB7-874A-82A74DB6EB4E}" type="presParOf" srcId="{6B950367-5F49-4993-9A99-95F463A442E5}" destId="{8653487E-5C8B-4DDD-A8F0-F924A35DC19B}" srcOrd="1" destOrd="0" presId="urn:microsoft.com/office/officeart/2018/2/layout/IconLabelList"/>
    <dgm:cxn modelId="{7F1518DA-22E1-4AEB-9370-AAF1EA990086}" type="presParOf" srcId="{6B950367-5F49-4993-9A99-95F463A442E5}" destId="{3307355B-9AFB-4E71-8DEB-C7C9D9531DD2}" srcOrd="2" destOrd="0" presId="urn:microsoft.com/office/officeart/2018/2/layout/IconLabelList"/>
    <dgm:cxn modelId="{777AC588-9DC7-4DAE-9AF5-593E1F6B24F1}" type="presParOf" srcId="{04BB34E7-39D6-438F-A6B3-5EAD38DEFF9D}" destId="{6722CBE9-4CB6-4A98-8A9B-C6A7C49477F1}" srcOrd="3" destOrd="0" presId="urn:microsoft.com/office/officeart/2018/2/layout/IconLabelList"/>
    <dgm:cxn modelId="{93AD52B4-E799-4B3A-BAE2-F94F556A1972}" type="presParOf" srcId="{04BB34E7-39D6-438F-A6B3-5EAD38DEFF9D}" destId="{6A85F180-8FD0-4915-ABC0-69204DB98359}" srcOrd="4" destOrd="0" presId="urn:microsoft.com/office/officeart/2018/2/layout/IconLabelList"/>
    <dgm:cxn modelId="{0971F787-FA4E-47BD-9861-C755B207772E}" type="presParOf" srcId="{6A85F180-8FD0-4915-ABC0-69204DB98359}" destId="{264B6DF0-212E-4DFD-B2FC-59C98B35B5DC}" srcOrd="0" destOrd="0" presId="urn:microsoft.com/office/officeart/2018/2/layout/IconLabelList"/>
    <dgm:cxn modelId="{76A636D6-B05C-4A46-B575-C2D37A981D44}" type="presParOf" srcId="{6A85F180-8FD0-4915-ABC0-69204DB98359}" destId="{C349A71F-BD1E-4364-A9CE-39B2DB298A1C}" srcOrd="1" destOrd="0" presId="urn:microsoft.com/office/officeart/2018/2/layout/IconLabelList"/>
    <dgm:cxn modelId="{CF16476E-A6A6-4E62-81ED-3389B20701E3}" type="presParOf" srcId="{6A85F180-8FD0-4915-ABC0-69204DB98359}" destId="{92E3A8E3-39E1-4B98-8832-9CAB186B0B0A}" srcOrd="2" destOrd="0" presId="urn:microsoft.com/office/officeart/2018/2/layout/IconLabelList"/>
    <dgm:cxn modelId="{39F2A1A5-B45A-42C5-9907-030DA0742D1D}" type="presParOf" srcId="{04BB34E7-39D6-438F-A6B3-5EAD38DEFF9D}" destId="{1B40319B-C076-46B2-A388-061CBB993CD8}" srcOrd="5" destOrd="0" presId="urn:microsoft.com/office/officeart/2018/2/layout/IconLabelList"/>
    <dgm:cxn modelId="{18927678-4DB0-4BB5-9652-FBC83FFE67AD}" type="presParOf" srcId="{04BB34E7-39D6-438F-A6B3-5EAD38DEFF9D}" destId="{96425D65-B1D3-4C22-A25A-BBA38E95DEEE}" srcOrd="6" destOrd="0" presId="urn:microsoft.com/office/officeart/2018/2/layout/IconLabelList"/>
    <dgm:cxn modelId="{3362EA4B-007A-4ECB-9A74-2DE8B7124A84}" type="presParOf" srcId="{96425D65-B1D3-4C22-A25A-BBA38E95DEEE}" destId="{2889BD90-0D06-4EAC-A74D-F0A8693D6CBD}" srcOrd="0" destOrd="0" presId="urn:microsoft.com/office/officeart/2018/2/layout/IconLabelList"/>
    <dgm:cxn modelId="{D3058C49-EFBD-4363-8139-9EE64590AE6A}" type="presParOf" srcId="{96425D65-B1D3-4C22-A25A-BBA38E95DEEE}" destId="{A5FC5ABD-063F-4414-93D0-F164488D659D}" srcOrd="1" destOrd="0" presId="urn:microsoft.com/office/officeart/2018/2/layout/IconLabelList"/>
    <dgm:cxn modelId="{56CE6EDE-4C4E-4E73-9C7D-65889147E334}" type="presParOf" srcId="{96425D65-B1D3-4C22-A25A-BBA38E95DEEE}" destId="{0851B1DF-3DD3-4D12-9034-AA0ACDE61A9F}" srcOrd="2" destOrd="0" presId="urn:microsoft.com/office/officeart/2018/2/layout/IconLabelList"/>
    <dgm:cxn modelId="{DE70D66A-BB50-4FD1-9F55-1F6D3276B5CD}" type="presParOf" srcId="{04BB34E7-39D6-438F-A6B3-5EAD38DEFF9D}" destId="{0A09F91D-5062-4790-8F62-C8D91E2FB441}" srcOrd="7" destOrd="0" presId="urn:microsoft.com/office/officeart/2018/2/layout/IconLabelList"/>
    <dgm:cxn modelId="{8650DDB8-885D-45C4-A9FD-D25821BE4641}" type="presParOf" srcId="{04BB34E7-39D6-438F-A6B3-5EAD38DEFF9D}" destId="{DFC521A7-0995-40F5-80E2-F764B9B0664A}" srcOrd="8" destOrd="0" presId="urn:microsoft.com/office/officeart/2018/2/layout/IconLabelList"/>
    <dgm:cxn modelId="{D0731681-4263-4ADB-9C29-9A4120298F3E}" type="presParOf" srcId="{DFC521A7-0995-40F5-80E2-F764B9B0664A}" destId="{744F0C01-2770-45F4-B21E-9199CACEE289}" srcOrd="0" destOrd="0" presId="urn:microsoft.com/office/officeart/2018/2/layout/IconLabelList"/>
    <dgm:cxn modelId="{76D5645A-1B2D-4457-B49C-65032B4A080B}" type="presParOf" srcId="{DFC521A7-0995-40F5-80E2-F764B9B0664A}" destId="{018B5058-072E-4991-8431-92DF1DFED9E9}" srcOrd="1" destOrd="0" presId="urn:microsoft.com/office/officeart/2018/2/layout/IconLabelList"/>
    <dgm:cxn modelId="{4A016C9F-20EF-413B-90F0-119EABBCA673}" type="presParOf" srcId="{DFC521A7-0995-40F5-80E2-F764B9B0664A}" destId="{0DB1EA8B-2169-4DE1-9003-4C6F85C3173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F4780A-B292-4DDD-A742-25ED68CD46A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7EC8A2B-6245-4EFA-AC0A-C9F0E2EB9762}">
      <dgm:prSet/>
      <dgm:spPr/>
      <dgm:t>
        <a:bodyPr/>
        <a:lstStyle/>
        <a:p>
          <a:pPr>
            <a:lnSpc>
              <a:spcPct val="100000"/>
            </a:lnSpc>
          </a:pPr>
          <a:r>
            <a:rPr lang="de-DE"/>
            <a:t>Limitation of current Technology.</a:t>
          </a:r>
          <a:endParaRPr lang="en-US"/>
        </a:p>
      </dgm:t>
    </dgm:pt>
    <dgm:pt modelId="{3697E39D-25FC-4DB6-9F27-AD200B64B6A5}" type="parTrans" cxnId="{0F96D6C1-FE39-4B42-ACE6-30C911D6EF50}">
      <dgm:prSet/>
      <dgm:spPr/>
      <dgm:t>
        <a:bodyPr/>
        <a:lstStyle/>
        <a:p>
          <a:endParaRPr lang="en-US"/>
        </a:p>
      </dgm:t>
    </dgm:pt>
    <dgm:pt modelId="{B467CB06-0AC7-40D1-8645-8CF9FCA30F2B}" type="sibTrans" cxnId="{0F96D6C1-FE39-4B42-ACE6-30C911D6EF50}">
      <dgm:prSet/>
      <dgm:spPr/>
      <dgm:t>
        <a:bodyPr/>
        <a:lstStyle/>
        <a:p>
          <a:endParaRPr lang="en-US"/>
        </a:p>
      </dgm:t>
    </dgm:pt>
    <dgm:pt modelId="{9EE65BDE-CFF7-493A-A41D-9DDF1C326B66}">
      <dgm:prSet/>
      <dgm:spPr/>
      <dgm:t>
        <a:bodyPr/>
        <a:lstStyle/>
        <a:p>
          <a:pPr>
            <a:lnSpc>
              <a:spcPct val="100000"/>
            </a:lnSpc>
          </a:pPr>
          <a:r>
            <a:rPr lang="de-DE"/>
            <a:t>Job Loss</a:t>
          </a:r>
          <a:endParaRPr lang="en-US"/>
        </a:p>
      </dgm:t>
    </dgm:pt>
    <dgm:pt modelId="{F98DCAB6-FF1E-4C16-8D4F-231C860D179B}" type="parTrans" cxnId="{705F844F-39CB-4B89-846E-A53ACDB0CEB4}">
      <dgm:prSet/>
      <dgm:spPr/>
      <dgm:t>
        <a:bodyPr/>
        <a:lstStyle/>
        <a:p>
          <a:endParaRPr lang="en-US"/>
        </a:p>
      </dgm:t>
    </dgm:pt>
    <dgm:pt modelId="{F2E11069-39F1-4D22-8112-E31B5D9A3DB5}" type="sibTrans" cxnId="{705F844F-39CB-4B89-846E-A53ACDB0CEB4}">
      <dgm:prSet/>
      <dgm:spPr/>
      <dgm:t>
        <a:bodyPr/>
        <a:lstStyle/>
        <a:p>
          <a:endParaRPr lang="en-US"/>
        </a:p>
      </dgm:t>
    </dgm:pt>
    <dgm:pt modelId="{6451AE81-8991-4EB1-B848-7B91AC746E36}">
      <dgm:prSet/>
      <dgm:spPr/>
      <dgm:t>
        <a:bodyPr/>
        <a:lstStyle/>
        <a:p>
          <a:pPr>
            <a:lnSpc>
              <a:spcPct val="100000"/>
            </a:lnSpc>
          </a:pPr>
          <a:r>
            <a:rPr lang="de-DE"/>
            <a:t>Privacy Concerns.</a:t>
          </a:r>
          <a:endParaRPr lang="en-US"/>
        </a:p>
      </dgm:t>
    </dgm:pt>
    <dgm:pt modelId="{19E6995F-047E-4616-B289-4E031A11F313}" type="parTrans" cxnId="{E182D8E1-3852-4F8D-999A-7987CD68B005}">
      <dgm:prSet/>
      <dgm:spPr/>
      <dgm:t>
        <a:bodyPr/>
        <a:lstStyle/>
        <a:p>
          <a:endParaRPr lang="en-US"/>
        </a:p>
      </dgm:t>
    </dgm:pt>
    <dgm:pt modelId="{3FCA07C5-F91D-456B-9F5E-3DD7A4411D85}" type="sibTrans" cxnId="{E182D8E1-3852-4F8D-999A-7987CD68B005}">
      <dgm:prSet/>
      <dgm:spPr/>
      <dgm:t>
        <a:bodyPr/>
        <a:lstStyle/>
        <a:p>
          <a:endParaRPr lang="en-US"/>
        </a:p>
      </dgm:t>
    </dgm:pt>
    <dgm:pt modelId="{386C26C4-CC0D-4566-9EC0-7AF56A7DF036}">
      <dgm:prSet/>
      <dgm:spPr/>
      <dgm:t>
        <a:bodyPr/>
        <a:lstStyle/>
        <a:p>
          <a:pPr>
            <a:lnSpc>
              <a:spcPct val="100000"/>
            </a:lnSpc>
          </a:pPr>
          <a:r>
            <a:rPr lang="de-DE"/>
            <a:t>Lack of Trust</a:t>
          </a:r>
          <a:endParaRPr lang="en-US"/>
        </a:p>
      </dgm:t>
    </dgm:pt>
    <dgm:pt modelId="{A3AF3E6D-28C2-429F-B19D-4E2ECEFD1755}" type="parTrans" cxnId="{A4DEDED8-D7A6-402F-B5CF-E7C48C1DF128}">
      <dgm:prSet/>
      <dgm:spPr/>
      <dgm:t>
        <a:bodyPr/>
        <a:lstStyle/>
        <a:p>
          <a:endParaRPr lang="en-US"/>
        </a:p>
      </dgm:t>
    </dgm:pt>
    <dgm:pt modelId="{5CB20328-7D78-43B6-BB85-B2EB7EFDC874}" type="sibTrans" cxnId="{A4DEDED8-D7A6-402F-B5CF-E7C48C1DF128}">
      <dgm:prSet/>
      <dgm:spPr/>
      <dgm:t>
        <a:bodyPr/>
        <a:lstStyle/>
        <a:p>
          <a:endParaRPr lang="en-US"/>
        </a:p>
      </dgm:t>
    </dgm:pt>
    <dgm:pt modelId="{F0233A22-0EF1-4417-A819-31746D784542}">
      <dgm:prSet/>
      <dgm:spPr/>
      <dgm:t>
        <a:bodyPr/>
        <a:lstStyle/>
        <a:p>
          <a:pPr>
            <a:lnSpc>
              <a:spcPct val="100000"/>
            </a:lnSpc>
          </a:pPr>
          <a:r>
            <a:rPr lang="de-DE"/>
            <a:t>Security risks.</a:t>
          </a:r>
          <a:endParaRPr lang="en-US"/>
        </a:p>
      </dgm:t>
    </dgm:pt>
    <dgm:pt modelId="{34EEFA6C-075D-47AC-B67A-CCA13EA08477}" type="parTrans" cxnId="{06A0100A-9944-4BCE-9F7F-DB583FB32198}">
      <dgm:prSet/>
      <dgm:spPr/>
      <dgm:t>
        <a:bodyPr/>
        <a:lstStyle/>
        <a:p>
          <a:endParaRPr lang="en-US"/>
        </a:p>
      </dgm:t>
    </dgm:pt>
    <dgm:pt modelId="{3E9CF407-6B05-405B-A7B2-86A86A45DC10}" type="sibTrans" cxnId="{06A0100A-9944-4BCE-9F7F-DB583FB32198}">
      <dgm:prSet/>
      <dgm:spPr/>
      <dgm:t>
        <a:bodyPr/>
        <a:lstStyle/>
        <a:p>
          <a:endParaRPr lang="en-US"/>
        </a:p>
      </dgm:t>
    </dgm:pt>
    <dgm:pt modelId="{A8F263DA-8CC3-441A-963D-82DF8BCBE66E}">
      <dgm:prSet/>
      <dgm:spPr/>
      <dgm:t>
        <a:bodyPr/>
        <a:lstStyle/>
        <a:p>
          <a:pPr>
            <a:lnSpc>
              <a:spcPct val="100000"/>
            </a:lnSpc>
          </a:pPr>
          <a:r>
            <a:rPr lang="de-DE"/>
            <a:t>Unintended Consequences.</a:t>
          </a:r>
          <a:endParaRPr lang="en-US"/>
        </a:p>
      </dgm:t>
    </dgm:pt>
    <dgm:pt modelId="{7F5D8D49-E991-4198-A490-C1F33E23DD92}" type="parTrans" cxnId="{594D1070-FEF0-4F74-90E6-590452467FC3}">
      <dgm:prSet/>
      <dgm:spPr/>
      <dgm:t>
        <a:bodyPr/>
        <a:lstStyle/>
        <a:p>
          <a:endParaRPr lang="en-US"/>
        </a:p>
      </dgm:t>
    </dgm:pt>
    <dgm:pt modelId="{03924F33-DE6A-4E47-A971-C34154A07243}" type="sibTrans" cxnId="{594D1070-FEF0-4F74-90E6-590452467FC3}">
      <dgm:prSet/>
      <dgm:spPr/>
      <dgm:t>
        <a:bodyPr/>
        <a:lstStyle/>
        <a:p>
          <a:endParaRPr lang="en-US"/>
        </a:p>
      </dgm:t>
    </dgm:pt>
    <dgm:pt modelId="{19FB36EF-EBB6-4ECF-B667-28FD998EFFD5}" type="pres">
      <dgm:prSet presAssocID="{52F4780A-B292-4DDD-A742-25ED68CD46A7}" presName="root" presStyleCnt="0">
        <dgm:presLayoutVars>
          <dgm:dir/>
          <dgm:resizeHandles val="exact"/>
        </dgm:presLayoutVars>
      </dgm:prSet>
      <dgm:spPr/>
    </dgm:pt>
    <dgm:pt modelId="{731EC14C-7F05-480E-91DB-4F060BF4C8D0}" type="pres">
      <dgm:prSet presAssocID="{07EC8A2B-6245-4EFA-AC0A-C9F0E2EB9762}" presName="compNode" presStyleCnt="0"/>
      <dgm:spPr/>
    </dgm:pt>
    <dgm:pt modelId="{D6287ED2-132C-4B9A-BB1A-268257758831}" type="pres">
      <dgm:prSet presAssocID="{07EC8A2B-6245-4EFA-AC0A-C9F0E2EB976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EF11F210-26A7-4249-B4D1-B8FB0287E819}" type="pres">
      <dgm:prSet presAssocID="{07EC8A2B-6245-4EFA-AC0A-C9F0E2EB9762}" presName="spaceRect" presStyleCnt="0"/>
      <dgm:spPr/>
    </dgm:pt>
    <dgm:pt modelId="{BB0E710C-4575-40CB-AFF4-3604CEF41D1E}" type="pres">
      <dgm:prSet presAssocID="{07EC8A2B-6245-4EFA-AC0A-C9F0E2EB9762}" presName="textRect" presStyleLbl="revTx" presStyleIdx="0" presStyleCnt="6">
        <dgm:presLayoutVars>
          <dgm:chMax val="1"/>
          <dgm:chPref val="1"/>
        </dgm:presLayoutVars>
      </dgm:prSet>
      <dgm:spPr/>
    </dgm:pt>
    <dgm:pt modelId="{1D29A11F-00F3-47FE-982B-B9BD96368058}" type="pres">
      <dgm:prSet presAssocID="{B467CB06-0AC7-40D1-8645-8CF9FCA30F2B}" presName="sibTrans" presStyleCnt="0"/>
      <dgm:spPr/>
    </dgm:pt>
    <dgm:pt modelId="{ECBBAE75-8DA5-4A51-97E2-49FC041D28EB}" type="pres">
      <dgm:prSet presAssocID="{9EE65BDE-CFF7-493A-A41D-9DDF1C326B66}" presName="compNode" presStyleCnt="0"/>
      <dgm:spPr/>
    </dgm:pt>
    <dgm:pt modelId="{AA10F4A1-4F34-4ECC-A01B-FF246C1AA8B6}" type="pres">
      <dgm:prSet presAssocID="{9EE65BDE-CFF7-493A-A41D-9DDF1C326B6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wnward trend"/>
        </a:ext>
      </dgm:extLst>
    </dgm:pt>
    <dgm:pt modelId="{A03B416F-455B-4070-AB87-BA58A6B5F4C9}" type="pres">
      <dgm:prSet presAssocID="{9EE65BDE-CFF7-493A-A41D-9DDF1C326B66}" presName="spaceRect" presStyleCnt="0"/>
      <dgm:spPr/>
    </dgm:pt>
    <dgm:pt modelId="{6389E796-99EC-4237-93C0-A726DB458934}" type="pres">
      <dgm:prSet presAssocID="{9EE65BDE-CFF7-493A-A41D-9DDF1C326B66}" presName="textRect" presStyleLbl="revTx" presStyleIdx="1" presStyleCnt="6">
        <dgm:presLayoutVars>
          <dgm:chMax val="1"/>
          <dgm:chPref val="1"/>
        </dgm:presLayoutVars>
      </dgm:prSet>
      <dgm:spPr/>
    </dgm:pt>
    <dgm:pt modelId="{5F801EEC-B651-4367-90A0-78BE160C0EDC}" type="pres">
      <dgm:prSet presAssocID="{F2E11069-39F1-4D22-8112-E31B5D9A3DB5}" presName="sibTrans" presStyleCnt="0"/>
      <dgm:spPr/>
    </dgm:pt>
    <dgm:pt modelId="{B2ED49BF-BCC1-419C-81DC-058E08878545}" type="pres">
      <dgm:prSet presAssocID="{6451AE81-8991-4EB1-B848-7B91AC746E36}" presName="compNode" presStyleCnt="0"/>
      <dgm:spPr/>
    </dgm:pt>
    <dgm:pt modelId="{62C1B0C5-4C6E-46B4-95DE-655D2AC2505A}" type="pres">
      <dgm:prSet presAssocID="{6451AE81-8991-4EB1-B848-7B91AC746E3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19E6E0F3-7CB4-49A3-925F-194684859593}" type="pres">
      <dgm:prSet presAssocID="{6451AE81-8991-4EB1-B848-7B91AC746E36}" presName="spaceRect" presStyleCnt="0"/>
      <dgm:spPr/>
    </dgm:pt>
    <dgm:pt modelId="{68A5EB3C-2191-4D21-8C58-46D3721CEEA8}" type="pres">
      <dgm:prSet presAssocID="{6451AE81-8991-4EB1-B848-7B91AC746E36}" presName="textRect" presStyleLbl="revTx" presStyleIdx="2" presStyleCnt="6">
        <dgm:presLayoutVars>
          <dgm:chMax val="1"/>
          <dgm:chPref val="1"/>
        </dgm:presLayoutVars>
      </dgm:prSet>
      <dgm:spPr/>
    </dgm:pt>
    <dgm:pt modelId="{BA06FE7D-546E-442D-AB0A-2B532FF0AC69}" type="pres">
      <dgm:prSet presAssocID="{3FCA07C5-F91D-456B-9F5E-3DD7A4411D85}" presName="sibTrans" presStyleCnt="0"/>
      <dgm:spPr/>
    </dgm:pt>
    <dgm:pt modelId="{E499E893-EE94-4C03-8DA2-F791F7B634A9}" type="pres">
      <dgm:prSet presAssocID="{386C26C4-CC0D-4566-9EC0-7AF56A7DF036}" presName="compNode" presStyleCnt="0"/>
      <dgm:spPr/>
    </dgm:pt>
    <dgm:pt modelId="{BBF96497-5D4A-4020-8AAF-58397E3423C1}" type="pres">
      <dgm:prSet presAssocID="{386C26C4-CC0D-4566-9EC0-7AF56A7DF03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C8A53388-4E9F-4357-8097-8D415554DF2C}" type="pres">
      <dgm:prSet presAssocID="{386C26C4-CC0D-4566-9EC0-7AF56A7DF036}" presName="spaceRect" presStyleCnt="0"/>
      <dgm:spPr/>
    </dgm:pt>
    <dgm:pt modelId="{DD1ECDFE-7791-40AE-93E0-F519E87511B2}" type="pres">
      <dgm:prSet presAssocID="{386C26C4-CC0D-4566-9EC0-7AF56A7DF036}" presName="textRect" presStyleLbl="revTx" presStyleIdx="3" presStyleCnt="6">
        <dgm:presLayoutVars>
          <dgm:chMax val="1"/>
          <dgm:chPref val="1"/>
        </dgm:presLayoutVars>
      </dgm:prSet>
      <dgm:spPr/>
    </dgm:pt>
    <dgm:pt modelId="{CF3604AD-AE01-43E6-85B2-810E4FADF15D}" type="pres">
      <dgm:prSet presAssocID="{5CB20328-7D78-43B6-BB85-B2EB7EFDC874}" presName="sibTrans" presStyleCnt="0"/>
      <dgm:spPr/>
    </dgm:pt>
    <dgm:pt modelId="{6F48F280-F2A3-4F4F-ABF4-F40458CC9BBC}" type="pres">
      <dgm:prSet presAssocID="{F0233A22-0EF1-4417-A819-31746D784542}" presName="compNode" presStyleCnt="0"/>
      <dgm:spPr/>
    </dgm:pt>
    <dgm:pt modelId="{AD8BF7BE-717F-4D5A-87BC-AE04A69CD15A}" type="pres">
      <dgm:prSet presAssocID="{F0233A22-0EF1-4417-A819-31746D7845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ock"/>
        </a:ext>
      </dgm:extLst>
    </dgm:pt>
    <dgm:pt modelId="{7F1E8F67-B8F4-4FC2-9EFE-E18B3121660C}" type="pres">
      <dgm:prSet presAssocID="{F0233A22-0EF1-4417-A819-31746D784542}" presName="spaceRect" presStyleCnt="0"/>
      <dgm:spPr/>
    </dgm:pt>
    <dgm:pt modelId="{9DD7C07B-7EF6-43F1-B4FB-E47B91D0A762}" type="pres">
      <dgm:prSet presAssocID="{F0233A22-0EF1-4417-A819-31746D784542}" presName="textRect" presStyleLbl="revTx" presStyleIdx="4" presStyleCnt="6">
        <dgm:presLayoutVars>
          <dgm:chMax val="1"/>
          <dgm:chPref val="1"/>
        </dgm:presLayoutVars>
      </dgm:prSet>
      <dgm:spPr/>
    </dgm:pt>
    <dgm:pt modelId="{64DBDF3C-2DF2-479F-8331-EDB71A4F91C8}" type="pres">
      <dgm:prSet presAssocID="{3E9CF407-6B05-405B-A7B2-86A86A45DC10}" presName="sibTrans" presStyleCnt="0"/>
      <dgm:spPr/>
    </dgm:pt>
    <dgm:pt modelId="{EAFB12BC-0A40-4BC2-8D05-D2A472727DE5}" type="pres">
      <dgm:prSet presAssocID="{A8F263DA-8CC3-441A-963D-82DF8BCBE66E}" presName="compNode" presStyleCnt="0"/>
      <dgm:spPr/>
    </dgm:pt>
    <dgm:pt modelId="{3DDDB8CB-F4B2-48C2-B0EC-045DB3D4FA6F}" type="pres">
      <dgm:prSet presAssocID="{A8F263DA-8CC3-441A-963D-82DF8BCBE66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Irritant"/>
        </a:ext>
      </dgm:extLst>
    </dgm:pt>
    <dgm:pt modelId="{534D7FB2-A6F1-481F-A812-2723B9AC0308}" type="pres">
      <dgm:prSet presAssocID="{A8F263DA-8CC3-441A-963D-82DF8BCBE66E}" presName="spaceRect" presStyleCnt="0"/>
      <dgm:spPr/>
    </dgm:pt>
    <dgm:pt modelId="{925F767E-1BFA-4D64-BFA6-8A8F7C4AAA32}" type="pres">
      <dgm:prSet presAssocID="{A8F263DA-8CC3-441A-963D-82DF8BCBE66E}" presName="textRect" presStyleLbl="revTx" presStyleIdx="5" presStyleCnt="6">
        <dgm:presLayoutVars>
          <dgm:chMax val="1"/>
          <dgm:chPref val="1"/>
        </dgm:presLayoutVars>
      </dgm:prSet>
      <dgm:spPr/>
    </dgm:pt>
  </dgm:ptLst>
  <dgm:cxnLst>
    <dgm:cxn modelId="{CC0CD102-B957-485A-B985-6E856772A254}" type="presOf" srcId="{52F4780A-B292-4DDD-A742-25ED68CD46A7}" destId="{19FB36EF-EBB6-4ECF-B667-28FD998EFFD5}" srcOrd="0" destOrd="0" presId="urn:microsoft.com/office/officeart/2018/2/layout/IconLabelList"/>
    <dgm:cxn modelId="{06A0100A-9944-4BCE-9F7F-DB583FB32198}" srcId="{52F4780A-B292-4DDD-A742-25ED68CD46A7}" destId="{F0233A22-0EF1-4417-A819-31746D784542}" srcOrd="4" destOrd="0" parTransId="{34EEFA6C-075D-47AC-B67A-CCA13EA08477}" sibTransId="{3E9CF407-6B05-405B-A7B2-86A86A45DC10}"/>
    <dgm:cxn modelId="{9CFBF718-0C3A-4624-8278-8160028A3C44}" type="presOf" srcId="{F0233A22-0EF1-4417-A819-31746D784542}" destId="{9DD7C07B-7EF6-43F1-B4FB-E47B91D0A762}" srcOrd="0" destOrd="0" presId="urn:microsoft.com/office/officeart/2018/2/layout/IconLabelList"/>
    <dgm:cxn modelId="{AF09C749-5C7B-4CC4-9B2F-A6432FF25120}" type="presOf" srcId="{6451AE81-8991-4EB1-B848-7B91AC746E36}" destId="{68A5EB3C-2191-4D21-8C58-46D3721CEEA8}" srcOrd="0" destOrd="0" presId="urn:microsoft.com/office/officeart/2018/2/layout/IconLabelList"/>
    <dgm:cxn modelId="{705F844F-39CB-4B89-846E-A53ACDB0CEB4}" srcId="{52F4780A-B292-4DDD-A742-25ED68CD46A7}" destId="{9EE65BDE-CFF7-493A-A41D-9DDF1C326B66}" srcOrd="1" destOrd="0" parTransId="{F98DCAB6-FF1E-4C16-8D4F-231C860D179B}" sibTransId="{F2E11069-39F1-4D22-8112-E31B5D9A3DB5}"/>
    <dgm:cxn modelId="{594D1070-FEF0-4F74-90E6-590452467FC3}" srcId="{52F4780A-B292-4DDD-A742-25ED68CD46A7}" destId="{A8F263DA-8CC3-441A-963D-82DF8BCBE66E}" srcOrd="5" destOrd="0" parTransId="{7F5D8D49-E991-4198-A490-C1F33E23DD92}" sibTransId="{03924F33-DE6A-4E47-A971-C34154A07243}"/>
    <dgm:cxn modelId="{B1E8BC74-A66B-4F71-B27E-81EDAB25FEF7}" type="presOf" srcId="{07EC8A2B-6245-4EFA-AC0A-C9F0E2EB9762}" destId="{BB0E710C-4575-40CB-AFF4-3604CEF41D1E}" srcOrd="0" destOrd="0" presId="urn:microsoft.com/office/officeart/2018/2/layout/IconLabelList"/>
    <dgm:cxn modelId="{D996C291-2087-4B37-BB6B-49930239B102}" type="presOf" srcId="{386C26C4-CC0D-4566-9EC0-7AF56A7DF036}" destId="{DD1ECDFE-7791-40AE-93E0-F519E87511B2}" srcOrd="0" destOrd="0" presId="urn:microsoft.com/office/officeart/2018/2/layout/IconLabelList"/>
    <dgm:cxn modelId="{0F96D6C1-FE39-4B42-ACE6-30C911D6EF50}" srcId="{52F4780A-B292-4DDD-A742-25ED68CD46A7}" destId="{07EC8A2B-6245-4EFA-AC0A-C9F0E2EB9762}" srcOrd="0" destOrd="0" parTransId="{3697E39D-25FC-4DB6-9F27-AD200B64B6A5}" sibTransId="{B467CB06-0AC7-40D1-8645-8CF9FCA30F2B}"/>
    <dgm:cxn modelId="{A4DEDED8-D7A6-402F-B5CF-E7C48C1DF128}" srcId="{52F4780A-B292-4DDD-A742-25ED68CD46A7}" destId="{386C26C4-CC0D-4566-9EC0-7AF56A7DF036}" srcOrd="3" destOrd="0" parTransId="{A3AF3E6D-28C2-429F-B19D-4E2ECEFD1755}" sibTransId="{5CB20328-7D78-43B6-BB85-B2EB7EFDC874}"/>
    <dgm:cxn modelId="{E182D8E1-3852-4F8D-999A-7987CD68B005}" srcId="{52F4780A-B292-4DDD-A742-25ED68CD46A7}" destId="{6451AE81-8991-4EB1-B848-7B91AC746E36}" srcOrd="2" destOrd="0" parTransId="{19E6995F-047E-4616-B289-4E031A11F313}" sibTransId="{3FCA07C5-F91D-456B-9F5E-3DD7A4411D85}"/>
    <dgm:cxn modelId="{BC29CFE9-4C0F-4578-8043-8834C111961C}" type="presOf" srcId="{A8F263DA-8CC3-441A-963D-82DF8BCBE66E}" destId="{925F767E-1BFA-4D64-BFA6-8A8F7C4AAA32}" srcOrd="0" destOrd="0" presId="urn:microsoft.com/office/officeart/2018/2/layout/IconLabelList"/>
    <dgm:cxn modelId="{16F4BFFA-C861-4F9F-84BF-334AD57889A2}" type="presOf" srcId="{9EE65BDE-CFF7-493A-A41D-9DDF1C326B66}" destId="{6389E796-99EC-4237-93C0-A726DB458934}" srcOrd="0" destOrd="0" presId="urn:microsoft.com/office/officeart/2018/2/layout/IconLabelList"/>
    <dgm:cxn modelId="{186D0541-F74A-4C64-9805-2A351BBB0995}" type="presParOf" srcId="{19FB36EF-EBB6-4ECF-B667-28FD998EFFD5}" destId="{731EC14C-7F05-480E-91DB-4F060BF4C8D0}" srcOrd="0" destOrd="0" presId="urn:microsoft.com/office/officeart/2018/2/layout/IconLabelList"/>
    <dgm:cxn modelId="{50DBEAD8-92FA-4F03-9FFD-FBFA485EC8E4}" type="presParOf" srcId="{731EC14C-7F05-480E-91DB-4F060BF4C8D0}" destId="{D6287ED2-132C-4B9A-BB1A-268257758831}" srcOrd="0" destOrd="0" presId="urn:microsoft.com/office/officeart/2018/2/layout/IconLabelList"/>
    <dgm:cxn modelId="{89E9F07C-AA88-4822-9940-6BC51B6275C4}" type="presParOf" srcId="{731EC14C-7F05-480E-91DB-4F060BF4C8D0}" destId="{EF11F210-26A7-4249-B4D1-B8FB0287E819}" srcOrd="1" destOrd="0" presId="urn:microsoft.com/office/officeart/2018/2/layout/IconLabelList"/>
    <dgm:cxn modelId="{5249EA8D-B480-4CB6-B1D1-59292C4D2DEF}" type="presParOf" srcId="{731EC14C-7F05-480E-91DB-4F060BF4C8D0}" destId="{BB0E710C-4575-40CB-AFF4-3604CEF41D1E}" srcOrd="2" destOrd="0" presId="urn:microsoft.com/office/officeart/2018/2/layout/IconLabelList"/>
    <dgm:cxn modelId="{6CAB50A6-9998-48B6-B4A1-5B8FE845ADC9}" type="presParOf" srcId="{19FB36EF-EBB6-4ECF-B667-28FD998EFFD5}" destId="{1D29A11F-00F3-47FE-982B-B9BD96368058}" srcOrd="1" destOrd="0" presId="urn:microsoft.com/office/officeart/2018/2/layout/IconLabelList"/>
    <dgm:cxn modelId="{87D46478-148A-4D67-9FF8-8DFF8D6F960D}" type="presParOf" srcId="{19FB36EF-EBB6-4ECF-B667-28FD998EFFD5}" destId="{ECBBAE75-8DA5-4A51-97E2-49FC041D28EB}" srcOrd="2" destOrd="0" presId="urn:microsoft.com/office/officeart/2018/2/layout/IconLabelList"/>
    <dgm:cxn modelId="{C409810C-1770-446D-8442-B07D47E3F13C}" type="presParOf" srcId="{ECBBAE75-8DA5-4A51-97E2-49FC041D28EB}" destId="{AA10F4A1-4F34-4ECC-A01B-FF246C1AA8B6}" srcOrd="0" destOrd="0" presId="urn:microsoft.com/office/officeart/2018/2/layout/IconLabelList"/>
    <dgm:cxn modelId="{FDD8E28E-1784-43C5-BB84-F0BAD4B6F07A}" type="presParOf" srcId="{ECBBAE75-8DA5-4A51-97E2-49FC041D28EB}" destId="{A03B416F-455B-4070-AB87-BA58A6B5F4C9}" srcOrd="1" destOrd="0" presId="urn:microsoft.com/office/officeart/2018/2/layout/IconLabelList"/>
    <dgm:cxn modelId="{F293318E-804A-46B9-A14E-6F98D139A90A}" type="presParOf" srcId="{ECBBAE75-8DA5-4A51-97E2-49FC041D28EB}" destId="{6389E796-99EC-4237-93C0-A726DB458934}" srcOrd="2" destOrd="0" presId="urn:microsoft.com/office/officeart/2018/2/layout/IconLabelList"/>
    <dgm:cxn modelId="{4F6D9F08-44B3-4BEB-851E-DAE1A01471A1}" type="presParOf" srcId="{19FB36EF-EBB6-4ECF-B667-28FD998EFFD5}" destId="{5F801EEC-B651-4367-90A0-78BE160C0EDC}" srcOrd="3" destOrd="0" presId="urn:microsoft.com/office/officeart/2018/2/layout/IconLabelList"/>
    <dgm:cxn modelId="{192F3375-2FB4-4092-920C-FA1EC28EC45F}" type="presParOf" srcId="{19FB36EF-EBB6-4ECF-B667-28FD998EFFD5}" destId="{B2ED49BF-BCC1-419C-81DC-058E08878545}" srcOrd="4" destOrd="0" presId="urn:microsoft.com/office/officeart/2018/2/layout/IconLabelList"/>
    <dgm:cxn modelId="{83220669-4B38-40D9-9678-A6B688FFD1D4}" type="presParOf" srcId="{B2ED49BF-BCC1-419C-81DC-058E08878545}" destId="{62C1B0C5-4C6E-46B4-95DE-655D2AC2505A}" srcOrd="0" destOrd="0" presId="urn:microsoft.com/office/officeart/2018/2/layout/IconLabelList"/>
    <dgm:cxn modelId="{AE8AAE6C-2A80-451A-9F51-C0BA1719152E}" type="presParOf" srcId="{B2ED49BF-BCC1-419C-81DC-058E08878545}" destId="{19E6E0F3-7CB4-49A3-925F-194684859593}" srcOrd="1" destOrd="0" presId="urn:microsoft.com/office/officeart/2018/2/layout/IconLabelList"/>
    <dgm:cxn modelId="{0334C672-A631-4FA3-BF4B-9A4320B49779}" type="presParOf" srcId="{B2ED49BF-BCC1-419C-81DC-058E08878545}" destId="{68A5EB3C-2191-4D21-8C58-46D3721CEEA8}" srcOrd="2" destOrd="0" presId="urn:microsoft.com/office/officeart/2018/2/layout/IconLabelList"/>
    <dgm:cxn modelId="{457A96DE-DC0B-46F7-BB12-BEE29387111F}" type="presParOf" srcId="{19FB36EF-EBB6-4ECF-B667-28FD998EFFD5}" destId="{BA06FE7D-546E-442D-AB0A-2B532FF0AC69}" srcOrd="5" destOrd="0" presId="urn:microsoft.com/office/officeart/2018/2/layout/IconLabelList"/>
    <dgm:cxn modelId="{CCB7E466-2213-42F1-8C5D-B12F49150283}" type="presParOf" srcId="{19FB36EF-EBB6-4ECF-B667-28FD998EFFD5}" destId="{E499E893-EE94-4C03-8DA2-F791F7B634A9}" srcOrd="6" destOrd="0" presId="urn:microsoft.com/office/officeart/2018/2/layout/IconLabelList"/>
    <dgm:cxn modelId="{B91058D4-B417-42F5-B3BB-3900C2CC8BCE}" type="presParOf" srcId="{E499E893-EE94-4C03-8DA2-F791F7B634A9}" destId="{BBF96497-5D4A-4020-8AAF-58397E3423C1}" srcOrd="0" destOrd="0" presId="urn:microsoft.com/office/officeart/2018/2/layout/IconLabelList"/>
    <dgm:cxn modelId="{9EB3F686-DBA7-468C-B2D9-20BBF9210EF6}" type="presParOf" srcId="{E499E893-EE94-4C03-8DA2-F791F7B634A9}" destId="{C8A53388-4E9F-4357-8097-8D415554DF2C}" srcOrd="1" destOrd="0" presId="urn:microsoft.com/office/officeart/2018/2/layout/IconLabelList"/>
    <dgm:cxn modelId="{8B678231-4ED2-43F9-8CCB-C91C40FCC65C}" type="presParOf" srcId="{E499E893-EE94-4C03-8DA2-F791F7B634A9}" destId="{DD1ECDFE-7791-40AE-93E0-F519E87511B2}" srcOrd="2" destOrd="0" presId="urn:microsoft.com/office/officeart/2018/2/layout/IconLabelList"/>
    <dgm:cxn modelId="{908B6B1D-289E-44AD-A147-2897D616AAEC}" type="presParOf" srcId="{19FB36EF-EBB6-4ECF-B667-28FD998EFFD5}" destId="{CF3604AD-AE01-43E6-85B2-810E4FADF15D}" srcOrd="7" destOrd="0" presId="urn:microsoft.com/office/officeart/2018/2/layout/IconLabelList"/>
    <dgm:cxn modelId="{826A9402-C361-445B-BF88-A4E8A3DE2E94}" type="presParOf" srcId="{19FB36EF-EBB6-4ECF-B667-28FD998EFFD5}" destId="{6F48F280-F2A3-4F4F-ABF4-F40458CC9BBC}" srcOrd="8" destOrd="0" presId="urn:microsoft.com/office/officeart/2018/2/layout/IconLabelList"/>
    <dgm:cxn modelId="{4E3CB149-4706-40AB-891F-ABD7691587E0}" type="presParOf" srcId="{6F48F280-F2A3-4F4F-ABF4-F40458CC9BBC}" destId="{AD8BF7BE-717F-4D5A-87BC-AE04A69CD15A}" srcOrd="0" destOrd="0" presId="urn:microsoft.com/office/officeart/2018/2/layout/IconLabelList"/>
    <dgm:cxn modelId="{CD298008-83AA-43D9-AA78-843A5B389A01}" type="presParOf" srcId="{6F48F280-F2A3-4F4F-ABF4-F40458CC9BBC}" destId="{7F1E8F67-B8F4-4FC2-9EFE-E18B3121660C}" srcOrd="1" destOrd="0" presId="urn:microsoft.com/office/officeart/2018/2/layout/IconLabelList"/>
    <dgm:cxn modelId="{F384870B-407B-4E00-802A-AEB33D5E20C5}" type="presParOf" srcId="{6F48F280-F2A3-4F4F-ABF4-F40458CC9BBC}" destId="{9DD7C07B-7EF6-43F1-B4FB-E47B91D0A762}" srcOrd="2" destOrd="0" presId="urn:microsoft.com/office/officeart/2018/2/layout/IconLabelList"/>
    <dgm:cxn modelId="{252BC13C-A76A-48B9-B080-8012B22CBABE}" type="presParOf" srcId="{19FB36EF-EBB6-4ECF-B667-28FD998EFFD5}" destId="{64DBDF3C-2DF2-479F-8331-EDB71A4F91C8}" srcOrd="9" destOrd="0" presId="urn:microsoft.com/office/officeart/2018/2/layout/IconLabelList"/>
    <dgm:cxn modelId="{FAA48AE2-6515-4955-83C0-1F1737A33F3A}" type="presParOf" srcId="{19FB36EF-EBB6-4ECF-B667-28FD998EFFD5}" destId="{EAFB12BC-0A40-4BC2-8D05-D2A472727DE5}" srcOrd="10" destOrd="0" presId="urn:microsoft.com/office/officeart/2018/2/layout/IconLabelList"/>
    <dgm:cxn modelId="{FECB6029-D500-44E7-91FF-A0E7F29B5EBC}" type="presParOf" srcId="{EAFB12BC-0A40-4BC2-8D05-D2A472727DE5}" destId="{3DDDB8CB-F4B2-48C2-B0EC-045DB3D4FA6F}" srcOrd="0" destOrd="0" presId="urn:microsoft.com/office/officeart/2018/2/layout/IconLabelList"/>
    <dgm:cxn modelId="{B61EA005-745E-45DC-B757-7B3B18BE8FDA}" type="presParOf" srcId="{EAFB12BC-0A40-4BC2-8D05-D2A472727DE5}" destId="{534D7FB2-A6F1-481F-A812-2723B9AC0308}" srcOrd="1" destOrd="0" presId="urn:microsoft.com/office/officeart/2018/2/layout/IconLabelList"/>
    <dgm:cxn modelId="{DEC9334F-33FC-4DAA-A7F1-5EC276C66454}" type="presParOf" srcId="{EAFB12BC-0A40-4BC2-8D05-D2A472727DE5}" destId="{925F767E-1BFA-4D64-BFA6-8A8F7C4AAA3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C3332-E27C-4E48-A7F3-A37534A34507}">
      <dsp:nvSpPr>
        <dsp:cNvPr id="0" name=""/>
        <dsp:cNvSpPr/>
      </dsp:nvSpPr>
      <dsp:spPr>
        <a:xfrm>
          <a:off x="3468094" y="265431"/>
          <a:ext cx="3655123" cy="3655123"/>
        </a:xfrm>
        <a:prstGeom prst="pie">
          <a:avLst>
            <a:gd name="adj1" fmla="val 16200000"/>
            <a:gd name="adj2" fmla="val 1928571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Natural language processing</a:t>
          </a:r>
          <a:endParaRPr lang="en-US" sz="1500" kern="1200"/>
        </a:p>
      </dsp:txBody>
      <dsp:txXfrm>
        <a:off x="5388340" y="604835"/>
        <a:ext cx="870267" cy="696214"/>
      </dsp:txXfrm>
    </dsp:sp>
    <dsp:sp modelId="{3D51D66A-85BC-4ECD-B364-59C626A45A87}">
      <dsp:nvSpPr>
        <dsp:cNvPr id="0" name=""/>
        <dsp:cNvSpPr/>
      </dsp:nvSpPr>
      <dsp:spPr>
        <a:xfrm>
          <a:off x="3515089" y="324174"/>
          <a:ext cx="3655123" cy="3655123"/>
        </a:xfrm>
        <a:prstGeom prst="pie">
          <a:avLst>
            <a:gd name="adj1" fmla="val 19285716"/>
            <a:gd name="adj2" fmla="val 77142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Medical diagnosis</a:t>
          </a:r>
          <a:endParaRPr lang="en-US" sz="1500" kern="1200"/>
        </a:p>
      </dsp:txBody>
      <dsp:txXfrm>
        <a:off x="5997527" y="1649157"/>
        <a:ext cx="1000807" cy="609187"/>
      </dsp:txXfrm>
    </dsp:sp>
    <dsp:sp modelId="{3E566B07-122A-456F-990D-E00DB608F910}">
      <dsp:nvSpPr>
        <dsp:cNvPr id="0" name=""/>
        <dsp:cNvSpPr/>
      </dsp:nvSpPr>
      <dsp:spPr>
        <a:xfrm>
          <a:off x="3498118" y="398147"/>
          <a:ext cx="3655123" cy="3655123"/>
        </a:xfrm>
        <a:prstGeom prst="pie">
          <a:avLst>
            <a:gd name="adj1" fmla="val 771428"/>
            <a:gd name="adj2" fmla="val 385714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Fraud detection</a:t>
          </a:r>
          <a:endParaRPr lang="en-US" sz="1500" kern="1200"/>
        </a:p>
      </dsp:txBody>
      <dsp:txXfrm>
        <a:off x="5845230" y="2562938"/>
        <a:ext cx="870267" cy="674457"/>
      </dsp:txXfrm>
    </dsp:sp>
    <dsp:sp modelId="{A2A72C62-C78E-4768-8D20-C043BB9B2962}">
      <dsp:nvSpPr>
        <dsp:cNvPr id="0" name=""/>
        <dsp:cNvSpPr/>
      </dsp:nvSpPr>
      <dsp:spPr>
        <a:xfrm>
          <a:off x="3430238" y="430782"/>
          <a:ext cx="3655123" cy="3655123"/>
        </a:xfrm>
        <a:prstGeom prst="pie">
          <a:avLst>
            <a:gd name="adj1" fmla="val 3857226"/>
            <a:gd name="adj2" fmla="val 69428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Robotics</a:t>
          </a:r>
          <a:endParaRPr lang="en-US" sz="1500" kern="1200"/>
        </a:p>
      </dsp:txBody>
      <dsp:txXfrm>
        <a:off x="4833544" y="3302665"/>
        <a:ext cx="848510" cy="609187"/>
      </dsp:txXfrm>
    </dsp:sp>
    <dsp:sp modelId="{661E0DD1-D68C-48F3-9CB6-1E9777FF5C64}">
      <dsp:nvSpPr>
        <dsp:cNvPr id="0" name=""/>
        <dsp:cNvSpPr/>
      </dsp:nvSpPr>
      <dsp:spPr>
        <a:xfrm>
          <a:off x="3362357" y="398147"/>
          <a:ext cx="3655123" cy="3655123"/>
        </a:xfrm>
        <a:prstGeom prst="pie">
          <a:avLst>
            <a:gd name="adj1" fmla="val 6942858"/>
            <a:gd name="adj2" fmla="val 1002857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Computer Vision</a:t>
          </a:r>
          <a:endParaRPr lang="en-US" sz="1500" kern="1200"/>
        </a:p>
      </dsp:txBody>
      <dsp:txXfrm>
        <a:off x="3800101" y="2562938"/>
        <a:ext cx="870267" cy="674457"/>
      </dsp:txXfrm>
    </dsp:sp>
    <dsp:sp modelId="{A0E46233-2E62-48C1-B41B-F11D17ED3417}">
      <dsp:nvSpPr>
        <dsp:cNvPr id="0" name=""/>
        <dsp:cNvSpPr/>
      </dsp:nvSpPr>
      <dsp:spPr>
        <a:xfrm>
          <a:off x="3345386" y="324174"/>
          <a:ext cx="3655123" cy="3655123"/>
        </a:xfrm>
        <a:prstGeom prst="pie">
          <a:avLst>
            <a:gd name="adj1" fmla="val 10028574"/>
            <a:gd name="adj2" fmla="val 1311428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Fraud detection </a:t>
          </a:r>
          <a:endParaRPr lang="en-US" sz="1500" kern="1200"/>
        </a:p>
      </dsp:txBody>
      <dsp:txXfrm>
        <a:off x="3517264" y="1649157"/>
        <a:ext cx="1000807" cy="609187"/>
      </dsp:txXfrm>
    </dsp:sp>
    <dsp:sp modelId="{76CFC270-7613-4F23-84BD-F3CC3F48D81E}">
      <dsp:nvSpPr>
        <dsp:cNvPr id="0" name=""/>
        <dsp:cNvSpPr/>
      </dsp:nvSpPr>
      <dsp:spPr>
        <a:xfrm>
          <a:off x="3392381" y="265431"/>
          <a:ext cx="3655123" cy="3655123"/>
        </a:xfrm>
        <a:prstGeom prst="pie">
          <a:avLst>
            <a:gd name="adj1" fmla="val 13114284"/>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Self driving cars</a:t>
          </a:r>
          <a:endParaRPr lang="en-US" sz="1500" kern="1200"/>
        </a:p>
      </dsp:txBody>
      <dsp:txXfrm>
        <a:off x="4256992" y="604835"/>
        <a:ext cx="870267" cy="696214"/>
      </dsp:txXfrm>
    </dsp:sp>
    <dsp:sp modelId="{45BA0D17-6FAC-4D10-88F0-FD24605AF23E}">
      <dsp:nvSpPr>
        <dsp:cNvPr id="0" name=""/>
        <dsp:cNvSpPr/>
      </dsp:nvSpPr>
      <dsp:spPr>
        <a:xfrm>
          <a:off x="3241642" y="39162"/>
          <a:ext cx="4107663" cy="4107663"/>
        </a:xfrm>
        <a:prstGeom prst="circularArrow">
          <a:avLst>
            <a:gd name="adj1" fmla="val 5085"/>
            <a:gd name="adj2" fmla="val 327528"/>
            <a:gd name="adj3" fmla="val 18957827"/>
            <a:gd name="adj4" fmla="val 16200343"/>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A57963-E790-4AD0-A3D9-79D4564BAA93}">
      <dsp:nvSpPr>
        <dsp:cNvPr id="0" name=""/>
        <dsp:cNvSpPr/>
      </dsp:nvSpPr>
      <dsp:spPr>
        <a:xfrm>
          <a:off x="3288932" y="98165"/>
          <a:ext cx="4107663" cy="4107663"/>
        </a:xfrm>
        <a:prstGeom prst="circularArrow">
          <a:avLst>
            <a:gd name="adj1" fmla="val 5085"/>
            <a:gd name="adj2" fmla="val 327528"/>
            <a:gd name="adj3" fmla="val 443744"/>
            <a:gd name="adj4" fmla="val 19285776"/>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E2BBD4-793D-431B-A6FB-D45132305CA1}">
      <dsp:nvSpPr>
        <dsp:cNvPr id="0" name=""/>
        <dsp:cNvSpPr/>
      </dsp:nvSpPr>
      <dsp:spPr>
        <a:xfrm>
          <a:off x="3271902" y="171966"/>
          <a:ext cx="4107663" cy="4107663"/>
        </a:xfrm>
        <a:prstGeom prst="circularArrow">
          <a:avLst>
            <a:gd name="adj1" fmla="val 5085"/>
            <a:gd name="adj2" fmla="val 327528"/>
            <a:gd name="adj3" fmla="val 3529100"/>
            <a:gd name="adj4" fmla="val 770764"/>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B12F11-A9A9-4716-809A-732730DB66D1}">
      <dsp:nvSpPr>
        <dsp:cNvPr id="0" name=""/>
        <dsp:cNvSpPr/>
      </dsp:nvSpPr>
      <dsp:spPr>
        <a:xfrm>
          <a:off x="3203968" y="204417"/>
          <a:ext cx="4107663" cy="4107663"/>
        </a:xfrm>
        <a:prstGeom prst="circularArrow">
          <a:avLst>
            <a:gd name="adj1" fmla="val 5085"/>
            <a:gd name="adj2" fmla="val 327528"/>
            <a:gd name="adj3" fmla="val 6615046"/>
            <a:gd name="adj4" fmla="val 3857426"/>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CAECAB-6815-4F2A-8053-61D925A30940}">
      <dsp:nvSpPr>
        <dsp:cNvPr id="0" name=""/>
        <dsp:cNvSpPr/>
      </dsp:nvSpPr>
      <dsp:spPr>
        <a:xfrm>
          <a:off x="3136034" y="171966"/>
          <a:ext cx="4107663" cy="4107663"/>
        </a:xfrm>
        <a:prstGeom prst="circularArrow">
          <a:avLst>
            <a:gd name="adj1" fmla="val 5085"/>
            <a:gd name="adj2" fmla="val 327528"/>
            <a:gd name="adj3" fmla="val 9701707"/>
            <a:gd name="adj4" fmla="val 694337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3C8A0E-EDDC-43C1-ABE6-CE9D7B7DCAB9}">
      <dsp:nvSpPr>
        <dsp:cNvPr id="0" name=""/>
        <dsp:cNvSpPr/>
      </dsp:nvSpPr>
      <dsp:spPr>
        <a:xfrm>
          <a:off x="3119004" y="98165"/>
          <a:ext cx="4107663" cy="4107663"/>
        </a:xfrm>
        <a:prstGeom prst="circularArrow">
          <a:avLst>
            <a:gd name="adj1" fmla="val 5085"/>
            <a:gd name="adj2" fmla="val 327528"/>
            <a:gd name="adj3" fmla="val 12786695"/>
            <a:gd name="adj4" fmla="val 10028727"/>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B177BC-E700-466A-BF44-EC30B2CD3D5C}">
      <dsp:nvSpPr>
        <dsp:cNvPr id="0" name=""/>
        <dsp:cNvSpPr/>
      </dsp:nvSpPr>
      <dsp:spPr>
        <a:xfrm>
          <a:off x="3166294" y="39162"/>
          <a:ext cx="4107663" cy="4107663"/>
        </a:xfrm>
        <a:prstGeom prst="circularArrow">
          <a:avLst>
            <a:gd name="adj1" fmla="val 5085"/>
            <a:gd name="adj2" fmla="val 327528"/>
            <a:gd name="adj3" fmla="val 15872129"/>
            <a:gd name="adj4" fmla="val 13114645"/>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BE11C-DF92-49B1-A113-3F4194C0EEF3}">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5A297A-A2CC-4300-991C-D27FE1918DEF}">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Improved accuracy</a:t>
          </a:r>
          <a:endParaRPr lang="en-US" sz="2300" kern="1200"/>
        </a:p>
      </dsp:txBody>
      <dsp:txXfrm>
        <a:off x="127800" y="2355670"/>
        <a:ext cx="1800000" cy="720000"/>
      </dsp:txXfrm>
    </dsp:sp>
    <dsp:sp modelId="{18AD5ACC-DBF3-405F-A9AD-2A70F5B89F50}">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07355B-9AFB-4E71-8DEB-C7C9D9531DD2}">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Increased efficiency</a:t>
          </a:r>
          <a:endParaRPr lang="en-US" sz="2300" kern="1200"/>
        </a:p>
      </dsp:txBody>
      <dsp:txXfrm>
        <a:off x="2242800" y="2355670"/>
        <a:ext cx="1800000" cy="720000"/>
      </dsp:txXfrm>
    </dsp:sp>
    <dsp:sp modelId="{264B6DF0-212E-4DFD-B2FC-59C98B35B5DC}">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3A8E3-39E1-4B98-8832-9CAB186B0B0A}">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Reduced costs</a:t>
          </a:r>
          <a:endParaRPr lang="en-US" sz="2300" kern="1200"/>
        </a:p>
      </dsp:txBody>
      <dsp:txXfrm>
        <a:off x="4357800" y="2355670"/>
        <a:ext cx="1800000" cy="720000"/>
      </dsp:txXfrm>
    </dsp:sp>
    <dsp:sp modelId="{2889BD90-0D06-4EAC-A74D-F0A8693D6CBD}">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51B1DF-3DD3-4D12-9034-AA0ACDE61A9F}">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Faster decision making.</a:t>
          </a:r>
          <a:endParaRPr lang="en-US" sz="2300" kern="1200"/>
        </a:p>
      </dsp:txBody>
      <dsp:txXfrm>
        <a:off x="6472800" y="2355670"/>
        <a:ext cx="1800000" cy="720000"/>
      </dsp:txXfrm>
    </dsp:sp>
    <dsp:sp modelId="{744F0C01-2770-45F4-B21E-9199CACEE289}">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B1EA8B-2169-4DE1-9003-4C6F85C3173F}">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t>Increased accesibility</a:t>
          </a:r>
          <a:endParaRPr lang="en-US" sz="2300" kern="1200"/>
        </a:p>
      </dsp:txBody>
      <dsp:txXfrm>
        <a:off x="8587800" y="2355670"/>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87ED2-132C-4B9A-BB1A-268257758831}">
      <dsp:nvSpPr>
        <dsp:cNvPr id="0" name=""/>
        <dsp:cNvSpPr/>
      </dsp:nvSpPr>
      <dsp:spPr>
        <a:xfrm>
          <a:off x="421398" y="1395177"/>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E710C-4575-40CB-AFF4-3604CEF41D1E}">
      <dsp:nvSpPr>
        <dsp:cNvPr id="0" name=""/>
        <dsp:cNvSpPr/>
      </dsp:nvSpPr>
      <dsp:spPr>
        <a:xfrm>
          <a:off x="84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DE" sz="1500" kern="1200"/>
            <a:t>Limitation of current Technology.</a:t>
          </a:r>
          <a:endParaRPr lang="en-US" sz="1500" kern="1200"/>
        </a:p>
      </dsp:txBody>
      <dsp:txXfrm>
        <a:off x="841" y="2344441"/>
        <a:ext cx="1529296" cy="611718"/>
      </dsp:txXfrm>
    </dsp:sp>
    <dsp:sp modelId="{AA10F4A1-4F34-4ECC-A01B-FF246C1AA8B6}">
      <dsp:nvSpPr>
        <dsp:cNvPr id="0" name=""/>
        <dsp:cNvSpPr/>
      </dsp:nvSpPr>
      <dsp:spPr>
        <a:xfrm>
          <a:off x="2218322" y="1395177"/>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9E796-99EC-4237-93C0-A726DB458934}">
      <dsp:nvSpPr>
        <dsp:cNvPr id="0" name=""/>
        <dsp:cNvSpPr/>
      </dsp:nvSpPr>
      <dsp:spPr>
        <a:xfrm>
          <a:off x="1797765"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DE" sz="1500" kern="1200"/>
            <a:t>Job Loss</a:t>
          </a:r>
          <a:endParaRPr lang="en-US" sz="1500" kern="1200"/>
        </a:p>
      </dsp:txBody>
      <dsp:txXfrm>
        <a:off x="1797765" y="2344441"/>
        <a:ext cx="1529296" cy="611718"/>
      </dsp:txXfrm>
    </dsp:sp>
    <dsp:sp modelId="{62C1B0C5-4C6E-46B4-95DE-655D2AC2505A}">
      <dsp:nvSpPr>
        <dsp:cNvPr id="0" name=""/>
        <dsp:cNvSpPr/>
      </dsp:nvSpPr>
      <dsp:spPr>
        <a:xfrm>
          <a:off x="4015246" y="1395177"/>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A5EB3C-2191-4D21-8C58-46D3721CEEA8}">
      <dsp:nvSpPr>
        <dsp:cNvPr id="0" name=""/>
        <dsp:cNvSpPr/>
      </dsp:nvSpPr>
      <dsp:spPr>
        <a:xfrm>
          <a:off x="3594689"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DE" sz="1500" kern="1200"/>
            <a:t>Privacy Concerns.</a:t>
          </a:r>
          <a:endParaRPr lang="en-US" sz="1500" kern="1200"/>
        </a:p>
      </dsp:txBody>
      <dsp:txXfrm>
        <a:off x="3594689" y="2344441"/>
        <a:ext cx="1529296" cy="611718"/>
      </dsp:txXfrm>
    </dsp:sp>
    <dsp:sp modelId="{BBF96497-5D4A-4020-8AAF-58397E3423C1}">
      <dsp:nvSpPr>
        <dsp:cNvPr id="0" name=""/>
        <dsp:cNvSpPr/>
      </dsp:nvSpPr>
      <dsp:spPr>
        <a:xfrm>
          <a:off x="5812170" y="1395177"/>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ECDFE-7791-40AE-93E0-F519E87511B2}">
      <dsp:nvSpPr>
        <dsp:cNvPr id="0" name=""/>
        <dsp:cNvSpPr/>
      </dsp:nvSpPr>
      <dsp:spPr>
        <a:xfrm>
          <a:off x="5391613"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DE" sz="1500" kern="1200"/>
            <a:t>Lack of Trust</a:t>
          </a:r>
          <a:endParaRPr lang="en-US" sz="1500" kern="1200"/>
        </a:p>
      </dsp:txBody>
      <dsp:txXfrm>
        <a:off x="5391613" y="2344441"/>
        <a:ext cx="1529296" cy="611718"/>
      </dsp:txXfrm>
    </dsp:sp>
    <dsp:sp modelId="{AD8BF7BE-717F-4D5A-87BC-AE04A69CD15A}">
      <dsp:nvSpPr>
        <dsp:cNvPr id="0" name=""/>
        <dsp:cNvSpPr/>
      </dsp:nvSpPr>
      <dsp:spPr>
        <a:xfrm>
          <a:off x="7609093" y="1395177"/>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7C07B-7EF6-43F1-B4FB-E47B91D0A762}">
      <dsp:nvSpPr>
        <dsp:cNvPr id="0" name=""/>
        <dsp:cNvSpPr/>
      </dsp:nvSpPr>
      <dsp:spPr>
        <a:xfrm>
          <a:off x="7188537"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DE" sz="1500" kern="1200"/>
            <a:t>Security risks.</a:t>
          </a:r>
          <a:endParaRPr lang="en-US" sz="1500" kern="1200"/>
        </a:p>
      </dsp:txBody>
      <dsp:txXfrm>
        <a:off x="7188537" y="2344441"/>
        <a:ext cx="1529296" cy="611718"/>
      </dsp:txXfrm>
    </dsp:sp>
    <dsp:sp modelId="{3DDDB8CB-F4B2-48C2-B0EC-045DB3D4FA6F}">
      <dsp:nvSpPr>
        <dsp:cNvPr id="0" name=""/>
        <dsp:cNvSpPr/>
      </dsp:nvSpPr>
      <dsp:spPr>
        <a:xfrm>
          <a:off x="9406017" y="1395177"/>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F767E-1BFA-4D64-BFA6-8A8F7C4AAA32}">
      <dsp:nvSpPr>
        <dsp:cNvPr id="0" name=""/>
        <dsp:cNvSpPr/>
      </dsp:nvSpPr>
      <dsp:spPr>
        <a:xfrm>
          <a:off x="898546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de-DE" sz="1500" kern="1200"/>
            <a:t>Unintended Consequences.</a:t>
          </a:r>
          <a:endParaRPr lang="en-US" sz="1500" kern="1200"/>
        </a:p>
      </dsp:txBody>
      <dsp:txXfrm>
        <a:off x="8985461" y="2344441"/>
        <a:ext cx="1529296" cy="61171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F6EAA-17D3-43E2-BDDC-7374FD096BEE}" type="datetimeFigureOut">
              <a:rPr lang="de-DE" smtClean="0"/>
              <a:t>16.02.2023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0DBA0-50D7-44CF-844C-29888A80A0FA}" type="slidenum">
              <a:rPr lang="de-DE" smtClean="0"/>
              <a:t>‹#›</a:t>
            </a:fld>
            <a:endParaRPr lang="de-DE"/>
          </a:p>
        </p:txBody>
      </p:sp>
    </p:spTree>
    <p:extLst>
      <p:ext uri="{BB962C8B-B14F-4D97-AF65-F5344CB8AC3E}">
        <p14:creationId xmlns:p14="http://schemas.microsoft.com/office/powerpoint/2010/main" val="683080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 how brain functions and develop algorithms , a system that can perform tasks like human intelligence such as perception, problem solving. The development involves neuroscientist, computer scientist and engineers.</a:t>
            </a:r>
          </a:p>
          <a:p>
            <a:endParaRPr lang="en-GB" dirty="0"/>
          </a:p>
          <a:p>
            <a:r>
              <a:rPr lang="en-GB" dirty="0"/>
              <a:t>The ultimate purpose is to create a artificial system that can perform tasks like human or better than human to gain deep understanding of human brain. </a:t>
            </a:r>
            <a:endParaRPr lang="de-DE" dirty="0"/>
          </a:p>
        </p:txBody>
      </p:sp>
      <p:sp>
        <p:nvSpPr>
          <p:cNvPr id="4" name="Slide Number Placeholder 3"/>
          <p:cNvSpPr>
            <a:spLocks noGrp="1"/>
          </p:cNvSpPr>
          <p:nvPr>
            <p:ph type="sldNum" sz="quarter" idx="5"/>
          </p:nvPr>
        </p:nvSpPr>
        <p:spPr/>
        <p:txBody>
          <a:bodyPr/>
          <a:lstStyle/>
          <a:p>
            <a:fld id="{7980DBA0-50D7-44CF-844C-29888A80A0FA}" type="slidenum">
              <a:rPr lang="de-DE" smtClean="0"/>
              <a:t>2</a:t>
            </a:fld>
            <a:endParaRPr lang="de-DE"/>
          </a:p>
        </p:txBody>
      </p:sp>
    </p:spTree>
    <p:extLst>
      <p:ext uri="{BB962C8B-B14F-4D97-AF65-F5344CB8AC3E}">
        <p14:creationId xmlns:p14="http://schemas.microsoft.com/office/powerpoint/2010/main" val="106352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can revolutionize many industries by improving efficiency, accuracy and decision making abilities.</a:t>
            </a:r>
            <a:endParaRPr lang="de-DE" dirty="0"/>
          </a:p>
        </p:txBody>
      </p:sp>
      <p:sp>
        <p:nvSpPr>
          <p:cNvPr id="4" name="Slide Number Placeholder 3"/>
          <p:cNvSpPr>
            <a:spLocks noGrp="1"/>
          </p:cNvSpPr>
          <p:nvPr>
            <p:ph type="sldNum" sz="quarter" idx="5"/>
          </p:nvPr>
        </p:nvSpPr>
        <p:spPr/>
        <p:txBody>
          <a:bodyPr/>
          <a:lstStyle/>
          <a:p>
            <a:fld id="{7980DBA0-50D7-44CF-844C-29888A80A0FA}" type="slidenum">
              <a:rPr lang="de-DE" smtClean="0"/>
              <a:t>3</a:t>
            </a:fld>
            <a:endParaRPr lang="de-DE"/>
          </a:p>
        </p:txBody>
      </p:sp>
    </p:spTree>
    <p:extLst>
      <p:ext uri="{BB962C8B-B14F-4D97-AF65-F5344CB8AC3E}">
        <p14:creationId xmlns:p14="http://schemas.microsoft.com/office/powerpoint/2010/main" val="246124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neural network consists of interconnected nodes or artificial neurons, each of which receives input , process it and passes it on to other neurons in the network. Through training, the network learns to recognize patterns and make predictions based on the input. Overall, Brain AI using AI and machine learning algorithms to make a another copy of human brain.</a:t>
            </a:r>
            <a:endParaRPr lang="de-DE" dirty="0"/>
          </a:p>
        </p:txBody>
      </p:sp>
      <p:sp>
        <p:nvSpPr>
          <p:cNvPr id="4" name="Slide Number Placeholder 3"/>
          <p:cNvSpPr>
            <a:spLocks noGrp="1"/>
          </p:cNvSpPr>
          <p:nvPr>
            <p:ph type="sldNum" sz="quarter" idx="5"/>
          </p:nvPr>
        </p:nvSpPr>
        <p:spPr/>
        <p:txBody>
          <a:bodyPr/>
          <a:lstStyle/>
          <a:p>
            <a:fld id="{7980DBA0-50D7-44CF-844C-29888A80A0FA}" type="slidenum">
              <a:rPr lang="de-DE" smtClean="0"/>
              <a:t>4</a:t>
            </a:fld>
            <a:endParaRPr lang="de-DE"/>
          </a:p>
        </p:txBody>
      </p:sp>
    </p:spTree>
    <p:extLst>
      <p:ext uri="{BB962C8B-B14F-4D97-AF65-F5344CB8AC3E}">
        <p14:creationId xmlns:p14="http://schemas.microsoft.com/office/powerpoint/2010/main" val="2055631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Natural Language processing: NLP is a way for computers to understand and work with human language, allowing them to perform tasks such as text classification, sentiment analysis and machine translation.</a:t>
            </a:r>
          </a:p>
          <a:p>
            <a:endParaRPr lang="en-GB" dirty="0"/>
          </a:p>
          <a:p>
            <a:r>
              <a:rPr lang="en-GB" dirty="0"/>
              <a:t>Medical diagnosis: Using application of AI and machine learning techniques to diagnose medical conditions through evaluation of patient data and symptoms. In simple words, to analyse patient data using computer technology to help doctors to make more accurate diagnoses.</a:t>
            </a:r>
          </a:p>
          <a:p>
            <a:endParaRPr lang="en-GB" dirty="0"/>
          </a:p>
          <a:p>
            <a:endParaRPr lang="de-DE" dirty="0"/>
          </a:p>
        </p:txBody>
      </p:sp>
      <p:sp>
        <p:nvSpPr>
          <p:cNvPr id="4" name="Slide Number Placeholder 3"/>
          <p:cNvSpPr>
            <a:spLocks noGrp="1"/>
          </p:cNvSpPr>
          <p:nvPr>
            <p:ph type="sldNum" sz="quarter" idx="5"/>
          </p:nvPr>
        </p:nvSpPr>
        <p:spPr/>
        <p:txBody>
          <a:bodyPr/>
          <a:lstStyle/>
          <a:p>
            <a:fld id="{7980DBA0-50D7-44CF-844C-29888A80A0FA}" type="slidenum">
              <a:rPr lang="de-DE" smtClean="0"/>
              <a:t>5</a:t>
            </a:fld>
            <a:endParaRPr lang="de-DE"/>
          </a:p>
        </p:txBody>
      </p:sp>
    </p:spTree>
    <p:extLst>
      <p:ext uri="{BB962C8B-B14F-4D97-AF65-F5344CB8AC3E}">
        <p14:creationId xmlns:p14="http://schemas.microsoft.com/office/powerpoint/2010/main" val="1789354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Brain AI Can analyse large amount of data quick than humans which leads to more accurate results.</a:t>
            </a:r>
          </a:p>
          <a:p>
            <a:pPr marL="228600" indent="-228600">
              <a:buAutoNum type="arabicPeriod"/>
            </a:pPr>
            <a:r>
              <a:rPr lang="en-GB" dirty="0"/>
              <a:t>It can automate repetitive and time consuming task faster and free humans from complex tasks.</a:t>
            </a:r>
          </a:p>
          <a:p>
            <a:pPr marL="228600" indent="-228600">
              <a:buAutoNum type="arabicPeriod"/>
            </a:pPr>
            <a:r>
              <a:rPr lang="en-GB" dirty="0"/>
              <a:t>It can reduce the need for humans labour in many sectors.</a:t>
            </a:r>
          </a:p>
          <a:p>
            <a:pPr marL="228600" indent="-228600">
              <a:buAutoNum type="arabicPeriod"/>
            </a:pPr>
            <a:r>
              <a:rPr lang="en-GB" dirty="0"/>
              <a:t>It can process data real time and make decision quickly and allow companies to response faster.</a:t>
            </a:r>
          </a:p>
          <a:p>
            <a:pPr marL="228600" indent="-228600">
              <a:buAutoNum type="arabicPeriod"/>
            </a:pPr>
            <a:r>
              <a:rPr lang="en-GB" dirty="0"/>
              <a:t>It can make information and services accessible to a wide range of users by integrating into many systems.</a:t>
            </a:r>
          </a:p>
        </p:txBody>
      </p:sp>
      <p:sp>
        <p:nvSpPr>
          <p:cNvPr id="4" name="Slide Number Placeholder 3"/>
          <p:cNvSpPr>
            <a:spLocks noGrp="1"/>
          </p:cNvSpPr>
          <p:nvPr>
            <p:ph type="sldNum" sz="quarter" idx="5"/>
          </p:nvPr>
        </p:nvSpPr>
        <p:spPr/>
        <p:txBody>
          <a:bodyPr/>
          <a:lstStyle/>
          <a:p>
            <a:fld id="{7980DBA0-50D7-44CF-844C-29888A80A0FA}" type="slidenum">
              <a:rPr lang="de-DE" smtClean="0"/>
              <a:t>6</a:t>
            </a:fld>
            <a:endParaRPr lang="de-DE"/>
          </a:p>
        </p:txBody>
      </p:sp>
    </p:spTree>
    <p:extLst>
      <p:ext uri="{BB962C8B-B14F-4D97-AF65-F5344CB8AC3E}">
        <p14:creationId xmlns:p14="http://schemas.microsoft.com/office/powerpoint/2010/main" val="422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Lets</a:t>
            </a:r>
            <a:r>
              <a:rPr lang="de-DE" dirty="0"/>
              <a:t> </a:t>
            </a:r>
            <a:r>
              <a:rPr lang="de-DE" dirty="0" err="1"/>
              <a:t>talk</a:t>
            </a:r>
            <a:r>
              <a:rPr lang="de-DE" dirty="0"/>
              <a:t> </a:t>
            </a:r>
            <a:r>
              <a:rPr lang="de-DE" dirty="0" err="1"/>
              <a:t>about</a:t>
            </a:r>
            <a:r>
              <a:rPr lang="de-DE" dirty="0"/>
              <a:t> </a:t>
            </a:r>
            <a:r>
              <a:rPr lang="de-DE" dirty="0" err="1"/>
              <a:t>limitation</a:t>
            </a:r>
            <a:r>
              <a:rPr lang="de-DE" dirty="0"/>
              <a:t> </a:t>
            </a:r>
            <a:r>
              <a:rPr lang="de-DE" dirty="0" err="1"/>
              <a:t>of</a:t>
            </a:r>
            <a:r>
              <a:rPr lang="de-DE" dirty="0"/>
              <a:t> </a:t>
            </a:r>
            <a:r>
              <a:rPr lang="de-DE" dirty="0" err="1"/>
              <a:t>current</a:t>
            </a:r>
            <a:r>
              <a:rPr lang="de-DE" dirty="0"/>
              <a:t> </a:t>
            </a:r>
            <a:r>
              <a:rPr lang="de-DE" dirty="0" err="1"/>
              <a:t>techhnology</a:t>
            </a:r>
            <a:r>
              <a:rPr lang="de-DE" dirty="0"/>
              <a:t> , </a:t>
            </a:r>
            <a:r>
              <a:rPr lang="de-DE" dirty="0" err="1"/>
              <a:t>how</a:t>
            </a:r>
            <a:r>
              <a:rPr lang="de-DE" dirty="0"/>
              <a:t> </a:t>
            </a:r>
            <a:r>
              <a:rPr lang="de-DE" dirty="0" err="1"/>
              <a:t>it</a:t>
            </a:r>
            <a:r>
              <a:rPr lang="de-DE" dirty="0"/>
              <a:t> </a:t>
            </a:r>
            <a:r>
              <a:rPr lang="de-DE" dirty="0" err="1"/>
              <a:t>affects</a:t>
            </a:r>
            <a:r>
              <a:rPr lang="de-DE" dirty="0"/>
              <a:t> </a:t>
            </a:r>
            <a:r>
              <a:rPr lang="en-GB" dirty="0"/>
              <a:t>: Brain AI includes incomplete understanding of the brain , high power of consumption , ethical concerns and limited data availability and technical difficulties which hinder its accurate implementation.</a:t>
            </a:r>
          </a:p>
          <a:p>
            <a:r>
              <a:rPr lang="en-GB" dirty="0"/>
              <a:t>Job Loss: Brain AI has the potential to atomate many jobs , </a:t>
            </a:r>
            <a:r>
              <a:rPr lang="en-GB" dirty="0" err="1"/>
              <a:t>particulary</a:t>
            </a:r>
            <a:r>
              <a:rPr lang="en-GB" dirty="0"/>
              <a:t> those who are repetitive and can be performed easily by machines.. Such as low skill jobs that does not require advance technical skills customer service or telemarketing, financial analysis etc..</a:t>
            </a:r>
          </a:p>
          <a:p>
            <a:r>
              <a:rPr lang="en-GB" dirty="0"/>
              <a:t>Privacy concern: Brain AI often requires access to large amount of personal data which could also be disadvantage.</a:t>
            </a:r>
          </a:p>
          <a:p>
            <a:r>
              <a:rPr lang="en-GB" dirty="0"/>
              <a:t>Lack of trust: there may be a lack of trust in the decision making abilities of brain AI. Particularly the workings are not transparent or well understood.</a:t>
            </a:r>
          </a:p>
          <a:p>
            <a:r>
              <a:rPr lang="en-GB" dirty="0"/>
              <a:t>Security risk: Brain AI can be vulnerable to hacking and cyber attacks can potentially cause harm to people.</a:t>
            </a:r>
          </a:p>
          <a:p>
            <a:r>
              <a:rPr lang="en-GB" dirty="0" err="1"/>
              <a:t>Uninteded</a:t>
            </a:r>
            <a:r>
              <a:rPr lang="en-GB" dirty="0"/>
              <a:t> consequences: The complex nature of brain AI can lead negative impacts. It can be difficult to predict or reverse for many reasons such as complexity 1. Complexity : as it operates in dynamic and complex environment which can make it challenging to predict their behaviour and outcomes.</a:t>
            </a:r>
          </a:p>
          <a:p>
            <a:endParaRPr lang="de-DE" dirty="0"/>
          </a:p>
        </p:txBody>
      </p:sp>
      <p:sp>
        <p:nvSpPr>
          <p:cNvPr id="4" name="Slide Number Placeholder 3"/>
          <p:cNvSpPr>
            <a:spLocks noGrp="1"/>
          </p:cNvSpPr>
          <p:nvPr>
            <p:ph type="sldNum" sz="quarter" idx="5"/>
          </p:nvPr>
        </p:nvSpPr>
        <p:spPr/>
        <p:txBody>
          <a:bodyPr/>
          <a:lstStyle/>
          <a:p>
            <a:fld id="{7980DBA0-50D7-44CF-844C-29888A80A0FA}" type="slidenum">
              <a:rPr lang="de-DE" smtClean="0"/>
              <a:t>7</a:t>
            </a:fld>
            <a:endParaRPr lang="de-DE"/>
          </a:p>
        </p:txBody>
      </p:sp>
    </p:spTree>
    <p:extLst>
      <p:ext uri="{BB962C8B-B14F-4D97-AF65-F5344CB8AC3E}">
        <p14:creationId xmlns:p14="http://schemas.microsoft.com/office/powerpoint/2010/main" val="297055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1.More improvements and new algorithms can be developed which can allow more accuracy of results.</a:t>
            </a:r>
            <a:endParaRPr lang="de-DE" dirty="0"/>
          </a:p>
          <a:p>
            <a:r>
              <a:rPr lang="de-DE" dirty="0"/>
              <a:t>2. Integration </a:t>
            </a:r>
            <a:r>
              <a:rPr lang="de-DE" dirty="0" err="1"/>
              <a:t>with</a:t>
            </a:r>
            <a:r>
              <a:rPr lang="de-DE" dirty="0"/>
              <a:t> IOT </a:t>
            </a:r>
            <a:r>
              <a:rPr lang="de-DE" dirty="0" err="1"/>
              <a:t>can</a:t>
            </a:r>
            <a:r>
              <a:rPr lang="de-DE" dirty="0"/>
              <a:t> </a:t>
            </a:r>
            <a:r>
              <a:rPr lang="de-DE" dirty="0" err="1"/>
              <a:t>alllow</a:t>
            </a:r>
            <a:r>
              <a:rPr lang="de-DE" dirty="0"/>
              <a:t> real time </a:t>
            </a:r>
            <a:r>
              <a:rPr lang="de-DE" dirty="0" err="1"/>
              <a:t>analysis</a:t>
            </a:r>
            <a:r>
              <a:rPr lang="de-DE" dirty="0"/>
              <a:t> </a:t>
            </a:r>
            <a:r>
              <a:rPr lang="de-DE" dirty="0" err="1"/>
              <a:t>of</a:t>
            </a:r>
            <a:r>
              <a:rPr lang="de-DE" dirty="0"/>
              <a:t> </a:t>
            </a:r>
            <a:r>
              <a:rPr lang="de-DE" dirty="0" err="1"/>
              <a:t>data</a:t>
            </a:r>
            <a:r>
              <a:rPr lang="de-DE" dirty="0"/>
              <a:t> </a:t>
            </a:r>
            <a:r>
              <a:rPr lang="de-DE" dirty="0" err="1"/>
              <a:t>from</a:t>
            </a:r>
            <a:r>
              <a:rPr lang="de-DE" dirty="0"/>
              <a:t> </a:t>
            </a:r>
            <a:r>
              <a:rPr lang="de-DE" dirty="0" err="1"/>
              <a:t>many</a:t>
            </a:r>
            <a:r>
              <a:rPr lang="de-DE" dirty="0"/>
              <a:t> </a:t>
            </a:r>
            <a:r>
              <a:rPr lang="de-DE" dirty="0" err="1"/>
              <a:t>sources</a:t>
            </a:r>
            <a:r>
              <a:rPr lang="de-DE" dirty="0"/>
              <a:t> and </a:t>
            </a:r>
            <a:r>
              <a:rPr lang="de-DE" dirty="0" err="1"/>
              <a:t>devices</a:t>
            </a:r>
            <a:r>
              <a:rPr lang="de-DE" dirty="0"/>
              <a:t>.</a:t>
            </a:r>
          </a:p>
          <a:p>
            <a:r>
              <a:rPr lang="de-DE" dirty="0"/>
              <a:t>3.Improve </a:t>
            </a:r>
            <a:r>
              <a:rPr lang="de-DE" dirty="0" err="1"/>
              <a:t>patient</a:t>
            </a:r>
            <a:r>
              <a:rPr lang="de-DE" dirty="0"/>
              <a:t> </a:t>
            </a:r>
            <a:r>
              <a:rPr lang="de-DE" dirty="0" err="1"/>
              <a:t>outcomes</a:t>
            </a:r>
            <a:r>
              <a:rPr lang="de-DE" dirty="0"/>
              <a:t> and </a:t>
            </a:r>
            <a:r>
              <a:rPr lang="de-DE" dirty="0" err="1"/>
              <a:t>enable</a:t>
            </a:r>
            <a:r>
              <a:rPr lang="de-DE" dirty="0"/>
              <a:t> </a:t>
            </a:r>
            <a:r>
              <a:rPr lang="de-DE" dirty="0" err="1"/>
              <a:t>more</a:t>
            </a:r>
            <a:r>
              <a:rPr lang="de-DE" dirty="0"/>
              <a:t> </a:t>
            </a:r>
            <a:r>
              <a:rPr lang="de-DE" dirty="0" err="1"/>
              <a:t>accurate</a:t>
            </a:r>
            <a:r>
              <a:rPr lang="de-DE" dirty="0"/>
              <a:t> </a:t>
            </a:r>
            <a:r>
              <a:rPr lang="de-DE" dirty="0" err="1"/>
              <a:t>diagnose</a:t>
            </a:r>
            <a:r>
              <a:rPr lang="de-DE" dirty="0"/>
              <a:t>.</a:t>
            </a:r>
          </a:p>
          <a:p>
            <a:r>
              <a:rPr lang="de-DE" dirty="0"/>
              <a:t>4. </a:t>
            </a:r>
            <a:r>
              <a:rPr lang="de-DE" dirty="0" err="1"/>
              <a:t>It</a:t>
            </a:r>
            <a:r>
              <a:rPr lang="de-DE" dirty="0"/>
              <a:t> </a:t>
            </a:r>
            <a:r>
              <a:rPr lang="de-DE" dirty="0" err="1"/>
              <a:t>can</a:t>
            </a:r>
            <a:r>
              <a:rPr lang="de-DE" dirty="0"/>
              <a:t> </a:t>
            </a:r>
            <a:r>
              <a:rPr lang="de-DE" dirty="0" err="1"/>
              <a:t>allow</a:t>
            </a:r>
            <a:r>
              <a:rPr lang="de-DE" dirty="0"/>
              <a:t> </a:t>
            </a:r>
            <a:r>
              <a:rPr lang="de-DE" dirty="0" err="1"/>
              <a:t>more</a:t>
            </a:r>
            <a:r>
              <a:rPr lang="de-DE" dirty="0"/>
              <a:t> human like </a:t>
            </a:r>
            <a:r>
              <a:rPr lang="de-DE" dirty="0" err="1"/>
              <a:t>interactions</a:t>
            </a:r>
            <a:r>
              <a:rPr lang="de-DE" dirty="0"/>
              <a:t> </a:t>
            </a:r>
            <a:r>
              <a:rPr lang="de-DE" dirty="0" err="1"/>
              <a:t>between</a:t>
            </a:r>
            <a:r>
              <a:rPr lang="de-DE" dirty="0"/>
              <a:t> human and </a:t>
            </a:r>
            <a:r>
              <a:rPr lang="de-DE" dirty="0" err="1"/>
              <a:t>computers</a:t>
            </a:r>
            <a:r>
              <a:rPr lang="de-DE" dirty="0"/>
              <a:t>.</a:t>
            </a:r>
          </a:p>
          <a:p>
            <a:endParaRPr lang="de-DE" dirty="0"/>
          </a:p>
          <a:p>
            <a:r>
              <a:rPr lang="de-DE" dirty="0"/>
              <a:t>Overall, </a:t>
            </a:r>
            <a:r>
              <a:rPr lang="de-DE" dirty="0" err="1"/>
              <a:t>it</a:t>
            </a:r>
            <a:r>
              <a:rPr lang="de-DE" dirty="0"/>
              <a:t> </a:t>
            </a:r>
            <a:r>
              <a:rPr lang="de-DE" dirty="0" err="1"/>
              <a:t>can</a:t>
            </a:r>
            <a:r>
              <a:rPr lang="de-DE" dirty="0"/>
              <a:t> </a:t>
            </a:r>
            <a:r>
              <a:rPr lang="de-DE" dirty="0" err="1"/>
              <a:t>improve</a:t>
            </a:r>
            <a:r>
              <a:rPr lang="de-DE" dirty="0"/>
              <a:t> </a:t>
            </a:r>
            <a:r>
              <a:rPr lang="de-DE" dirty="0" err="1"/>
              <a:t>our</a:t>
            </a:r>
            <a:r>
              <a:rPr lang="de-DE" dirty="0"/>
              <a:t> </a:t>
            </a:r>
            <a:r>
              <a:rPr lang="de-DE" dirty="0" err="1"/>
              <a:t>daily</a:t>
            </a:r>
            <a:r>
              <a:rPr lang="de-DE" dirty="0"/>
              <a:t> live in </a:t>
            </a:r>
            <a:r>
              <a:rPr lang="de-DE" dirty="0" err="1"/>
              <a:t>many</a:t>
            </a:r>
            <a:r>
              <a:rPr lang="de-DE" dirty="0"/>
              <a:t> </a:t>
            </a:r>
            <a:r>
              <a:rPr lang="de-DE" dirty="0" err="1"/>
              <a:t>ways</a:t>
            </a:r>
            <a:r>
              <a:rPr lang="de-DE" dirty="0"/>
              <a:t>. </a:t>
            </a:r>
            <a:r>
              <a:rPr lang="de-DE" dirty="0" err="1"/>
              <a:t>Its</a:t>
            </a:r>
            <a:r>
              <a:rPr lang="de-DE" dirty="0"/>
              <a:t> </a:t>
            </a:r>
            <a:r>
              <a:rPr lang="de-DE" dirty="0" err="1"/>
              <a:t>ability</a:t>
            </a:r>
            <a:r>
              <a:rPr lang="de-DE" dirty="0"/>
              <a:t> </a:t>
            </a:r>
            <a:r>
              <a:rPr lang="de-DE" dirty="0" err="1"/>
              <a:t>to</a:t>
            </a:r>
            <a:r>
              <a:rPr lang="de-DE" dirty="0"/>
              <a:t> </a:t>
            </a:r>
            <a:r>
              <a:rPr lang="de-DE" dirty="0" err="1"/>
              <a:t>analyse</a:t>
            </a:r>
            <a:r>
              <a:rPr lang="de-DE" dirty="0"/>
              <a:t> large </a:t>
            </a:r>
            <a:r>
              <a:rPr lang="de-DE" dirty="0" err="1"/>
              <a:t>amount</a:t>
            </a:r>
            <a:r>
              <a:rPr lang="de-DE" dirty="0"/>
              <a:t> </a:t>
            </a:r>
            <a:r>
              <a:rPr lang="de-DE" dirty="0" err="1"/>
              <a:t>of</a:t>
            </a:r>
            <a:r>
              <a:rPr lang="de-DE" dirty="0"/>
              <a:t> </a:t>
            </a:r>
            <a:r>
              <a:rPr lang="de-DE" dirty="0" err="1"/>
              <a:t>data</a:t>
            </a:r>
            <a:r>
              <a:rPr lang="de-DE" dirty="0"/>
              <a:t> </a:t>
            </a:r>
            <a:r>
              <a:rPr lang="de-DE" dirty="0" err="1"/>
              <a:t>accurately</a:t>
            </a:r>
            <a:r>
              <a:rPr lang="de-DE" dirty="0"/>
              <a:t>  and </a:t>
            </a:r>
            <a:r>
              <a:rPr lang="de-DE" dirty="0" err="1"/>
              <a:t>quickly</a:t>
            </a:r>
            <a:r>
              <a:rPr lang="de-DE" dirty="0"/>
              <a:t> and </a:t>
            </a:r>
            <a:r>
              <a:rPr lang="de-DE" dirty="0" err="1"/>
              <a:t>provide</a:t>
            </a:r>
            <a:r>
              <a:rPr lang="de-DE" dirty="0"/>
              <a:t> personal </a:t>
            </a:r>
            <a:r>
              <a:rPr lang="de-DE" dirty="0" err="1"/>
              <a:t>reccomendations</a:t>
            </a:r>
            <a:r>
              <a:rPr lang="de-DE" dirty="0"/>
              <a:t> </a:t>
            </a:r>
            <a:r>
              <a:rPr lang="de-DE" dirty="0" err="1"/>
              <a:t>makes</a:t>
            </a:r>
            <a:r>
              <a:rPr lang="de-DE" dirty="0"/>
              <a:t> </a:t>
            </a:r>
            <a:r>
              <a:rPr lang="de-DE" dirty="0" err="1"/>
              <a:t>it</a:t>
            </a:r>
            <a:r>
              <a:rPr lang="de-DE" dirty="0"/>
              <a:t> a </a:t>
            </a:r>
            <a:r>
              <a:rPr lang="de-DE" dirty="0" err="1"/>
              <a:t>poweful</a:t>
            </a:r>
            <a:r>
              <a:rPr lang="de-DE" dirty="0"/>
              <a:t> </a:t>
            </a:r>
            <a:r>
              <a:rPr lang="de-DE" dirty="0" err="1"/>
              <a:t>tool</a:t>
            </a:r>
            <a:r>
              <a:rPr lang="de-DE" dirty="0"/>
              <a:t>.</a:t>
            </a:r>
          </a:p>
          <a:p>
            <a:r>
              <a:rPr lang="de-DE" dirty="0"/>
              <a:t>As </a:t>
            </a:r>
            <a:r>
              <a:rPr lang="de-DE" dirty="0" err="1"/>
              <a:t>the</a:t>
            </a:r>
            <a:r>
              <a:rPr lang="de-DE" dirty="0"/>
              <a:t> </a:t>
            </a:r>
            <a:r>
              <a:rPr lang="de-DE" dirty="0" err="1"/>
              <a:t>field</a:t>
            </a:r>
            <a:r>
              <a:rPr lang="de-DE" dirty="0"/>
              <a:t> </a:t>
            </a:r>
            <a:r>
              <a:rPr lang="de-DE" dirty="0" err="1"/>
              <a:t>of</a:t>
            </a:r>
            <a:r>
              <a:rPr lang="de-DE" dirty="0"/>
              <a:t> </a:t>
            </a:r>
            <a:r>
              <a:rPr lang="de-DE" dirty="0" err="1"/>
              <a:t>brain</a:t>
            </a:r>
            <a:r>
              <a:rPr lang="de-DE" dirty="0"/>
              <a:t> AI </a:t>
            </a:r>
            <a:r>
              <a:rPr lang="de-DE" dirty="0" err="1"/>
              <a:t>continue</a:t>
            </a:r>
            <a:r>
              <a:rPr lang="de-DE" dirty="0"/>
              <a:t> </a:t>
            </a:r>
            <a:r>
              <a:rPr lang="de-DE" dirty="0" err="1"/>
              <a:t>to</a:t>
            </a:r>
            <a:r>
              <a:rPr lang="de-DE" dirty="0"/>
              <a:t> </a:t>
            </a:r>
            <a:r>
              <a:rPr lang="de-DE" dirty="0" err="1"/>
              <a:t>grow</a:t>
            </a:r>
            <a:r>
              <a:rPr lang="de-DE" dirty="0"/>
              <a:t> and </a:t>
            </a:r>
            <a:r>
              <a:rPr lang="de-DE" dirty="0" err="1"/>
              <a:t>evolve</a:t>
            </a:r>
            <a:r>
              <a:rPr lang="de-DE" dirty="0"/>
              <a:t>, </a:t>
            </a:r>
            <a:r>
              <a:rPr lang="de-DE" dirty="0" err="1"/>
              <a:t>it</a:t>
            </a:r>
            <a:r>
              <a:rPr lang="de-DE" dirty="0"/>
              <a:t> will </a:t>
            </a:r>
            <a:r>
              <a:rPr lang="de-DE" dirty="0" err="1"/>
              <a:t>play</a:t>
            </a:r>
            <a:r>
              <a:rPr lang="de-DE" dirty="0"/>
              <a:t> </a:t>
            </a:r>
            <a:r>
              <a:rPr lang="de-DE" dirty="0" err="1"/>
              <a:t>significant</a:t>
            </a:r>
            <a:r>
              <a:rPr lang="de-DE" dirty="0"/>
              <a:t> </a:t>
            </a:r>
            <a:r>
              <a:rPr lang="de-DE" dirty="0" err="1"/>
              <a:t>role</a:t>
            </a:r>
            <a:r>
              <a:rPr lang="de-DE" dirty="0"/>
              <a:t> in </a:t>
            </a:r>
            <a:r>
              <a:rPr lang="de-DE" dirty="0" err="1"/>
              <a:t>shaping</a:t>
            </a:r>
            <a:r>
              <a:rPr lang="de-DE" dirty="0"/>
              <a:t> </a:t>
            </a:r>
            <a:r>
              <a:rPr lang="de-DE" dirty="0" err="1"/>
              <a:t>the</a:t>
            </a:r>
            <a:r>
              <a:rPr lang="de-DE" dirty="0"/>
              <a:t> </a:t>
            </a:r>
            <a:r>
              <a:rPr lang="de-DE" dirty="0" err="1"/>
              <a:t>future</a:t>
            </a:r>
            <a:r>
              <a:rPr lang="de-DE" dirty="0"/>
              <a:t> . </a:t>
            </a:r>
            <a:r>
              <a:rPr lang="de-DE" dirty="0" err="1"/>
              <a:t>It</a:t>
            </a:r>
            <a:r>
              <a:rPr lang="de-DE" dirty="0"/>
              <a:t> will </a:t>
            </a:r>
            <a:r>
              <a:rPr lang="de-DE" dirty="0" err="1"/>
              <a:t>be</a:t>
            </a:r>
            <a:r>
              <a:rPr lang="de-DE" dirty="0"/>
              <a:t> </a:t>
            </a:r>
            <a:r>
              <a:rPr lang="de-DE" dirty="0" err="1"/>
              <a:t>exciting</a:t>
            </a:r>
            <a:r>
              <a:rPr lang="de-DE" dirty="0"/>
              <a:t> </a:t>
            </a:r>
            <a:r>
              <a:rPr lang="de-DE" dirty="0" err="1"/>
              <a:t>to</a:t>
            </a:r>
            <a:r>
              <a:rPr lang="de-DE" dirty="0"/>
              <a:t> </a:t>
            </a:r>
            <a:r>
              <a:rPr lang="de-DE" dirty="0" err="1"/>
              <a:t>see</a:t>
            </a:r>
            <a:r>
              <a:rPr lang="de-DE" dirty="0"/>
              <a:t> </a:t>
            </a:r>
            <a:r>
              <a:rPr lang="de-DE" dirty="0" err="1"/>
              <a:t>how</a:t>
            </a:r>
            <a:r>
              <a:rPr lang="de-DE" dirty="0"/>
              <a:t> </a:t>
            </a:r>
            <a:r>
              <a:rPr lang="de-DE" dirty="0" err="1"/>
              <a:t>it</a:t>
            </a:r>
            <a:r>
              <a:rPr lang="de-DE" dirty="0"/>
              <a:t> </a:t>
            </a:r>
            <a:r>
              <a:rPr lang="de-DE" dirty="0" err="1"/>
              <a:t>continues</a:t>
            </a:r>
            <a:r>
              <a:rPr lang="de-DE" dirty="0"/>
              <a:t> </a:t>
            </a:r>
            <a:r>
              <a:rPr lang="de-DE" dirty="0" err="1"/>
              <a:t>to</a:t>
            </a:r>
            <a:r>
              <a:rPr lang="de-DE" dirty="0"/>
              <a:t> </a:t>
            </a:r>
            <a:r>
              <a:rPr lang="de-DE" dirty="0" err="1"/>
              <a:t>impact</a:t>
            </a:r>
            <a:r>
              <a:rPr lang="de-DE" dirty="0"/>
              <a:t> </a:t>
            </a:r>
            <a:r>
              <a:rPr lang="de-DE" dirty="0" err="1"/>
              <a:t>our</a:t>
            </a:r>
            <a:r>
              <a:rPr lang="de-DE" dirty="0"/>
              <a:t> </a:t>
            </a:r>
            <a:r>
              <a:rPr lang="de-DE" dirty="0" err="1"/>
              <a:t>world</a:t>
            </a:r>
            <a:r>
              <a:rPr lang="de-DE" dirty="0"/>
              <a:t> in </a:t>
            </a:r>
            <a:r>
              <a:rPr lang="de-DE" dirty="0" err="1"/>
              <a:t>the</a:t>
            </a:r>
            <a:r>
              <a:rPr lang="de-DE" dirty="0"/>
              <a:t> </a:t>
            </a:r>
            <a:r>
              <a:rPr lang="de-DE" dirty="0" err="1"/>
              <a:t>coming</a:t>
            </a:r>
            <a:r>
              <a:rPr lang="de-DE" dirty="0"/>
              <a:t> </a:t>
            </a:r>
            <a:r>
              <a:rPr lang="de-DE" dirty="0" err="1"/>
              <a:t>years</a:t>
            </a:r>
            <a:r>
              <a:rPr lang="de-DE" dirty="0"/>
              <a:t>.</a:t>
            </a:r>
            <a:endParaRPr lang="en-GB" dirty="0"/>
          </a:p>
        </p:txBody>
      </p:sp>
      <p:sp>
        <p:nvSpPr>
          <p:cNvPr id="4" name="Slide Number Placeholder 3"/>
          <p:cNvSpPr>
            <a:spLocks noGrp="1"/>
          </p:cNvSpPr>
          <p:nvPr>
            <p:ph type="sldNum" sz="quarter" idx="5"/>
          </p:nvPr>
        </p:nvSpPr>
        <p:spPr/>
        <p:txBody>
          <a:bodyPr/>
          <a:lstStyle/>
          <a:p>
            <a:fld id="{7980DBA0-50D7-44CF-844C-29888A80A0FA}" type="slidenum">
              <a:rPr lang="de-DE" smtClean="0"/>
              <a:t>8</a:t>
            </a:fld>
            <a:endParaRPr lang="de-DE"/>
          </a:p>
        </p:txBody>
      </p:sp>
    </p:spTree>
    <p:extLst>
      <p:ext uri="{BB962C8B-B14F-4D97-AF65-F5344CB8AC3E}">
        <p14:creationId xmlns:p14="http://schemas.microsoft.com/office/powerpoint/2010/main" val="3792319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CE5B-99C7-2DC7-42FA-F2A0166FBD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5CA19A12-C65F-77EB-027F-FC4023D3F2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5A5646F9-BF63-FD83-1395-0DCA156AB2DA}"/>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5" name="Footer Placeholder 4">
            <a:extLst>
              <a:ext uri="{FF2B5EF4-FFF2-40B4-BE49-F238E27FC236}">
                <a16:creationId xmlns:a16="http://schemas.microsoft.com/office/drawing/2014/main" id="{105DCC1B-EA4C-3200-E33D-89CAC96AE18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784A3D4-D00A-09E3-6FB0-0EFC0E6A1536}"/>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133820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E40E-4774-8128-FB37-500CBA7B253F}"/>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F509E85D-36CA-8EC5-CF8F-E2085FD3E9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AC6161D-9965-4E1F-04D0-E53A70687B92}"/>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5" name="Footer Placeholder 4">
            <a:extLst>
              <a:ext uri="{FF2B5EF4-FFF2-40B4-BE49-F238E27FC236}">
                <a16:creationId xmlns:a16="http://schemas.microsoft.com/office/drawing/2014/main" id="{B07987F4-E12F-A036-DAB3-F420D0913EF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400DCE4-B2CE-0896-F384-EC0D41AC4D92}"/>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1060409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4D3F44-5707-BC98-9C47-8212293030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C1F432EC-4275-7121-116D-1107E225F9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78767F5-5583-6CB8-F142-4485B72F40A3}"/>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5" name="Footer Placeholder 4">
            <a:extLst>
              <a:ext uri="{FF2B5EF4-FFF2-40B4-BE49-F238E27FC236}">
                <a16:creationId xmlns:a16="http://schemas.microsoft.com/office/drawing/2014/main" id="{EA517A8F-34DB-26A6-8564-0636327B7D7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0DFE4C4-DC1B-147E-6D94-E82C544B61B9}"/>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306354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9BCD3-B054-2A0C-173D-67F71DA1F707}"/>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148F8BE0-16D2-20A7-DB56-8E21A38643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71E7D26-4498-BCF5-B4EC-6226FFC95B94}"/>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5" name="Footer Placeholder 4">
            <a:extLst>
              <a:ext uri="{FF2B5EF4-FFF2-40B4-BE49-F238E27FC236}">
                <a16:creationId xmlns:a16="http://schemas.microsoft.com/office/drawing/2014/main" id="{7773FF02-ADD4-A8F3-F498-BF2CA7BAA8C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F72CAD2-9B5B-416A-7359-32623620DB33}"/>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1114854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1251-0580-C3A0-009E-1C82E8AA0B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1611AE4C-BD46-9DCE-1452-76208E48B1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7BC0FE-67C6-6E46-B1A6-A078171A5F6B}"/>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5" name="Footer Placeholder 4">
            <a:extLst>
              <a:ext uri="{FF2B5EF4-FFF2-40B4-BE49-F238E27FC236}">
                <a16:creationId xmlns:a16="http://schemas.microsoft.com/office/drawing/2014/main" id="{714780AD-A0D1-1C29-6016-E27DDDD7453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9BDE674-A2C8-E156-F2BE-522605CE07FF}"/>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910482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07A4B-1F75-E0BD-88B5-3C97379EA992}"/>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D0E75888-09D5-C6E3-6B6B-CCD9549D06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3A96E1FA-29C8-58A6-F589-91E16CB924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3BAE8000-23DF-63B9-A31A-C74210DD3C70}"/>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6" name="Footer Placeholder 5">
            <a:extLst>
              <a:ext uri="{FF2B5EF4-FFF2-40B4-BE49-F238E27FC236}">
                <a16:creationId xmlns:a16="http://schemas.microsoft.com/office/drawing/2014/main" id="{9240E184-ABB3-179D-FE78-546522FA9960}"/>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72BF4AA9-8572-0EFA-3A27-8247FDD6C2BC}"/>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44666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6593-4382-2C01-532A-15D9E8F7E7D3}"/>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ED85DF0E-C229-9459-04D1-64B3E15CC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BBFB52-AEC4-F854-0577-D55D786D70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88988B0B-B25D-C84B-4218-8F443519BF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C667EB-886B-FB66-0764-89F54D813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0D766641-FDCF-6396-239C-B32BD79E0464}"/>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8" name="Footer Placeholder 7">
            <a:extLst>
              <a:ext uri="{FF2B5EF4-FFF2-40B4-BE49-F238E27FC236}">
                <a16:creationId xmlns:a16="http://schemas.microsoft.com/office/drawing/2014/main" id="{FFECD1F4-3399-56CA-8899-E9192E768FD5}"/>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63EF769B-3DD6-53C9-0DF8-63D54591B357}"/>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4264746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20B8-7E27-5784-8742-078901540DAD}"/>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AB48EA04-5FAC-5BB9-C37E-1D39CA7E1108}"/>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4" name="Footer Placeholder 3">
            <a:extLst>
              <a:ext uri="{FF2B5EF4-FFF2-40B4-BE49-F238E27FC236}">
                <a16:creationId xmlns:a16="http://schemas.microsoft.com/office/drawing/2014/main" id="{BD60F6A5-A182-FDA8-60AE-F64308FCD8AA}"/>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BCA8501E-4273-082C-31E9-F5E99A900D1E}"/>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360381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5D192-EB0A-186A-3BAB-8C0AA726C470}"/>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3" name="Footer Placeholder 2">
            <a:extLst>
              <a:ext uri="{FF2B5EF4-FFF2-40B4-BE49-F238E27FC236}">
                <a16:creationId xmlns:a16="http://schemas.microsoft.com/office/drawing/2014/main" id="{9C2F590C-A47A-9F7F-D279-F1610D94AC6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AF2C8AC8-64D4-CB8E-962B-AA248317A4CB}"/>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3491618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C703-0C5A-E6A8-EAD5-2F5CFD6B1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24359740-92AB-ECD9-0629-60CCD16362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ACF29EF7-863E-F9B1-78B0-8B190A4D7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4FD3D9-1BD3-6934-7F4D-D100B17EA4E2}"/>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6" name="Footer Placeholder 5">
            <a:extLst>
              <a:ext uri="{FF2B5EF4-FFF2-40B4-BE49-F238E27FC236}">
                <a16:creationId xmlns:a16="http://schemas.microsoft.com/office/drawing/2014/main" id="{53FAF7A5-54E3-17D6-439D-8A0F01774810}"/>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C76C5C6E-DC2B-17BE-F5E7-A8687D219E29}"/>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327531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90BB-54DE-0E8F-936A-D74126189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85D0D7C3-3D16-BED2-5A14-14E65FC6B0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B934A2C4-2DB8-40A0-A6AD-B203DC924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E759E0-BF8F-9BA2-85E7-06831015793E}"/>
              </a:ext>
            </a:extLst>
          </p:cNvPr>
          <p:cNvSpPr>
            <a:spLocks noGrp="1"/>
          </p:cNvSpPr>
          <p:nvPr>
            <p:ph type="dt" sz="half" idx="10"/>
          </p:nvPr>
        </p:nvSpPr>
        <p:spPr/>
        <p:txBody>
          <a:bodyPr/>
          <a:lstStyle/>
          <a:p>
            <a:fld id="{50048E33-A4A7-47C4-997D-356C4C6E8D8E}" type="datetimeFigureOut">
              <a:rPr lang="de-DE" smtClean="0"/>
              <a:t>16.02.2023</a:t>
            </a:fld>
            <a:endParaRPr lang="de-DE"/>
          </a:p>
        </p:txBody>
      </p:sp>
      <p:sp>
        <p:nvSpPr>
          <p:cNvPr id="6" name="Footer Placeholder 5">
            <a:extLst>
              <a:ext uri="{FF2B5EF4-FFF2-40B4-BE49-F238E27FC236}">
                <a16:creationId xmlns:a16="http://schemas.microsoft.com/office/drawing/2014/main" id="{92BF36A2-EE2C-4FEC-B6AF-C4DD47B715E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FC3F31A-E136-DD84-6BD2-44B984DE9559}"/>
              </a:ext>
            </a:extLst>
          </p:cNvPr>
          <p:cNvSpPr>
            <a:spLocks noGrp="1"/>
          </p:cNvSpPr>
          <p:nvPr>
            <p:ph type="sldNum" sz="quarter" idx="12"/>
          </p:nvPr>
        </p:nvSpPr>
        <p:spPr/>
        <p:txBody>
          <a:bodyPr/>
          <a:lstStyle/>
          <a:p>
            <a:fld id="{E736F11B-DE06-47A3-9CF8-CDE7EA7EA491}" type="slidenum">
              <a:rPr lang="de-DE" smtClean="0"/>
              <a:t>‹#›</a:t>
            </a:fld>
            <a:endParaRPr lang="de-DE"/>
          </a:p>
        </p:txBody>
      </p:sp>
    </p:spTree>
    <p:extLst>
      <p:ext uri="{BB962C8B-B14F-4D97-AF65-F5344CB8AC3E}">
        <p14:creationId xmlns:p14="http://schemas.microsoft.com/office/powerpoint/2010/main" val="1623868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77A7B8-3D86-3BB9-CB35-72B15132D5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DA53DBF1-11CC-5ED8-8F6D-24A052E150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634F287E-CD7A-BA85-421D-4D8D82DB36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048E33-A4A7-47C4-997D-356C4C6E8D8E}" type="datetimeFigureOut">
              <a:rPr lang="de-DE" smtClean="0"/>
              <a:t>16.02.2023</a:t>
            </a:fld>
            <a:endParaRPr lang="de-DE"/>
          </a:p>
        </p:txBody>
      </p:sp>
      <p:sp>
        <p:nvSpPr>
          <p:cNvPr id="5" name="Footer Placeholder 4">
            <a:extLst>
              <a:ext uri="{FF2B5EF4-FFF2-40B4-BE49-F238E27FC236}">
                <a16:creationId xmlns:a16="http://schemas.microsoft.com/office/drawing/2014/main" id="{A9028DE4-5630-4C54-D820-18410AE390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1CA2B19A-2A87-8E59-9883-30FA4C7628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36F11B-DE06-47A3-9CF8-CDE7EA7EA491}" type="slidenum">
              <a:rPr lang="de-DE" smtClean="0"/>
              <a:t>‹#›</a:t>
            </a:fld>
            <a:endParaRPr lang="de-DE"/>
          </a:p>
        </p:txBody>
      </p:sp>
    </p:spTree>
    <p:extLst>
      <p:ext uri="{BB962C8B-B14F-4D97-AF65-F5344CB8AC3E}">
        <p14:creationId xmlns:p14="http://schemas.microsoft.com/office/powerpoint/2010/main" val="1754863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C34129E6-1D7A-FDDA-2FB6-C6E573E5AF0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B5CAF8-E40D-270F-F01E-0E347DC2F35A}"/>
              </a:ext>
            </a:extLst>
          </p:cNvPr>
          <p:cNvSpPr>
            <a:spLocks noGrp="1"/>
          </p:cNvSpPr>
          <p:nvPr>
            <p:ph type="ctrTitle"/>
          </p:nvPr>
        </p:nvSpPr>
        <p:spPr>
          <a:xfrm>
            <a:off x="6096006" y="728897"/>
            <a:ext cx="5452529" cy="3728614"/>
          </a:xfrm>
        </p:spPr>
        <p:txBody>
          <a:bodyPr anchor="t">
            <a:normAutofit/>
          </a:bodyPr>
          <a:lstStyle/>
          <a:p>
            <a:pPr algn="r"/>
            <a:r>
              <a:rPr lang="de-DE" sz="5200">
                <a:solidFill>
                  <a:srgbClr val="FFFFFF"/>
                </a:solidFill>
              </a:rPr>
              <a:t>BRAIN AI</a:t>
            </a:r>
          </a:p>
        </p:txBody>
      </p:sp>
    </p:spTree>
    <p:extLst>
      <p:ext uri="{BB962C8B-B14F-4D97-AF65-F5344CB8AC3E}">
        <p14:creationId xmlns:p14="http://schemas.microsoft.com/office/powerpoint/2010/main" val="237696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AE91-06B5-BB0D-6B66-2BCB22499650}"/>
              </a:ext>
            </a:extLst>
          </p:cNvPr>
          <p:cNvSpPr>
            <a:spLocks noGrp="1"/>
          </p:cNvSpPr>
          <p:nvPr>
            <p:ph type="title"/>
          </p:nvPr>
        </p:nvSpPr>
        <p:spPr>
          <a:xfrm>
            <a:off x="762001" y="803325"/>
            <a:ext cx="5314536" cy="1325563"/>
          </a:xfrm>
        </p:spPr>
        <p:txBody>
          <a:bodyPr>
            <a:normAutofit/>
          </a:bodyPr>
          <a:lstStyle/>
          <a:p>
            <a:r>
              <a:rPr lang="de-DE" dirty="0" err="1"/>
              <a:t>What</a:t>
            </a:r>
            <a:r>
              <a:rPr lang="de-DE" dirty="0"/>
              <a:t> </a:t>
            </a:r>
            <a:r>
              <a:rPr lang="de-DE" dirty="0" err="1"/>
              <a:t>is</a:t>
            </a:r>
            <a:r>
              <a:rPr lang="de-DE" dirty="0"/>
              <a:t> Brain AI</a:t>
            </a:r>
            <a:r>
              <a:rPr lang="en-GB" dirty="0"/>
              <a:t> and its Purpose?</a:t>
            </a:r>
            <a:endParaRPr lang="de-DE" dirty="0"/>
          </a:p>
        </p:txBody>
      </p:sp>
      <p:sp>
        <p:nvSpPr>
          <p:cNvPr id="3" name="Content Placeholder 2">
            <a:extLst>
              <a:ext uri="{FF2B5EF4-FFF2-40B4-BE49-F238E27FC236}">
                <a16:creationId xmlns:a16="http://schemas.microsoft.com/office/drawing/2014/main" id="{D589AC0B-32A9-A15E-76A9-B45C7F1B4ABD}"/>
              </a:ext>
            </a:extLst>
          </p:cNvPr>
          <p:cNvSpPr>
            <a:spLocks noGrp="1"/>
          </p:cNvSpPr>
          <p:nvPr>
            <p:ph idx="1"/>
          </p:nvPr>
        </p:nvSpPr>
        <p:spPr>
          <a:xfrm>
            <a:off x="762000" y="2279018"/>
            <a:ext cx="5314543" cy="3375920"/>
          </a:xfrm>
        </p:spPr>
        <p:txBody>
          <a:bodyPr anchor="t">
            <a:normAutofit/>
          </a:bodyPr>
          <a:lstStyle/>
          <a:p>
            <a:r>
              <a:rPr lang="de-DE" sz="1800"/>
              <a:t>Study and development of artificial intelligence system that aims to replicate or enhance human brain function and intelligence.</a:t>
            </a:r>
          </a:p>
          <a:p>
            <a:endParaRPr lang="de-DE" sz="1800"/>
          </a:p>
          <a:p>
            <a:endParaRPr lang="de-DE" sz="1800"/>
          </a:p>
          <a:p>
            <a:r>
              <a:rPr lang="de-DE" sz="1800"/>
              <a:t>Purpose: To create machines that can perform tasks like humans such as natural Language processing, image, speech recognition and decision making.</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rain">
            <a:extLst>
              <a:ext uri="{FF2B5EF4-FFF2-40B4-BE49-F238E27FC236}">
                <a16:creationId xmlns:a16="http://schemas.microsoft.com/office/drawing/2014/main" id="{8D966EE0-2BA0-50E0-D436-D446DBC069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9113110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E1B6-C09D-9121-472D-AB47B4B52F96}"/>
              </a:ext>
            </a:extLst>
          </p:cNvPr>
          <p:cNvSpPr>
            <a:spLocks noGrp="1"/>
          </p:cNvSpPr>
          <p:nvPr>
            <p:ph type="title"/>
          </p:nvPr>
        </p:nvSpPr>
        <p:spPr>
          <a:xfrm>
            <a:off x="804673" y="1445494"/>
            <a:ext cx="3616856" cy="4376572"/>
          </a:xfrm>
        </p:spPr>
        <p:txBody>
          <a:bodyPr anchor="ctr">
            <a:normAutofit/>
          </a:bodyPr>
          <a:lstStyle/>
          <a:p>
            <a:r>
              <a:rPr lang="en-GB" sz="4800"/>
              <a:t>Industries </a:t>
            </a:r>
            <a:endParaRPr lang="de-DE" sz="4800"/>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568008-676E-94BD-7C4E-3819F8C2E63B}"/>
              </a:ext>
            </a:extLst>
          </p:cNvPr>
          <p:cNvSpPr>
            <a:spLocks noGrp="1"/>
          </p:cNvSpPr>
          <p:nvPr>
            <p:ph idx="1"/>
          </p:nvPr>
        </p:nvSpPr>
        <p:spPr>
          <a:xfrm>
            <a:off x="6096000" y="1399032"/>
            <a:ext cx="5501834" cy="4471416"/>
          </a:xfrm>
        </p:spPr>
        <p:txBody>
          <a:bodyPr anchor="ctr">
            <a:normAutofit/>
          </a:bodyPr>
          <a:lstStyle/>
          <a:p>
            <a:r>
              <a:rPr lang="en-GB" sz="2200">
                <a:solidFill>
                  <a:schemeClr val="bg1"/>
                </a:solidFill>
              </a:rPr>
              <a:t>Healthcare</a:t>
            </a:r>
          </a:p>
          <a:p>
            <a:r>
              <a:rPr lang="en-GB" sz="2200">
                <a:solidFill>
                  <a:schemeClr val="bg1"/>
                </a:solidFill>
              </a:rPr>
              <a:t>Finance </a:t>
            </a:r>
          </a:p>
          <a:p>
            <a:r>
              <a:rPr lang="en-GB" sz="2200">
                <a:solidFill>
                  <a:schemeClr val="bg1"/>
                </a:solidFill>
              </a:rPr>
              <a:t>Transportation</a:t>
            </a:r>
          </a:p>
          <a:p>
            <a:r>
              <a:rPr lang="en-GB" sz="2200">
                <a:solidFill>
                  <a:schemeClr val="bg1"/>
                </a:solidFill>
              </a:rPr>
              <a:t>Education </a:t>
            </a:r>
            <a:endParaRPr lang="de-DE" sz="2200">
              <a:solidFill>
                <a:schemeClr val="bg1"/>
              </a:solidFill>
            </a:endParaRPr>
          </a:p>
        </p:txBody>
      </p:sp>
    </p:spTree>
    <p:extLst>
      <p:ext uri="{BB962C8B-B14F-4D97-AF65-F5344CB8AC3E}">
        <p14:creationId xmlns:p14="http://schemas.microsoft.com/office/powerpoint/2010/main" val="7250813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59B5-42BA-D991-61A3-961E0971897A}"/>
              </a:ext>
            </a:extLst>
          </p:cNvPr>
          <p:cNvSpPr>
            <a:spLocks noGrp="1"/>
          </p:cNvSpPr>
          <p:nvPr>
            <p:ph type="title"/>
          </p:nvPr>
        </p:nvSpPr>
        <p:spPr>
          <a:xfrm>
            <a:off x="762001" y="803325"/>
            <a:ext cx="5314536" cy="1325563"/>
          </a:xfrm>
        </p:spPr>
        <p:txBody>
          <a:bodyPr>
            <a:normAutofit/>
          </a:bodyPr>
          <a:lstStyle/>
          <a:p>
            <a:r>
              <a:rPr lang="en-GB"/>
              <a:t>How Brain AI functions?</a:t>
            </a:r>
            <a:endParaRPr lang="de-DE"/>
          </a:p>
        </p:txBody>
      </p:sp>
      <p:sp>
        <p:nvSpPr>
          <p:cNvPr id="3" name="Content Placeholder 2">
            <a:extLst>
              <a:ext uri="{FF2B5EF4-FFF2-40B4-BE49-F238E27FC236}">
                <a16:creationId xmlns:a16="http://schemas.microsoft.com/office/drawing/2014/main" id="{53EE37C8-E2C1-C588-11EA-BB69CCE9994F}"/>
              </a:ext>
            </a:extLst>
          </p:cNvPr>
          <p:cNvSpPr>
            <a:spLocks noGrp="1"/>
          </p:cNvSpPr>
          <p:nvPr>
            <p:ph idx="1"/>
          </p:nvPr>
        </p:nvSpPr>
        <p:spPr>
          <a:xfrm>
            <a:off x="762000" y="2279018"/>
            <a:ext cx="5314543" cy="3375920"/>
          </a:xfrm>
        </p:spPr>
        <p:txBody>
          <a:bodyPr anchor="t">
            <a:normAutofit/>
          </a:bodyPr>
          <a:lstStyle/>
          <a:p>
            <a:r>
              <a:rPr lang="en-GB" sz="1800"/>
              <a:t>By using artificial intelligence and machine learning algorithms. Especially neural networks to model and replicate the functions of human brain.</a:t>
            </a:r>
            <a:endParaRPr lang="de-DE" sz="1800"/>
          </a:p>
        </p:txBody>
      </p:sp>
      <p:sp>
        <p:nvSpPr>
          <p:cNvPr id="20" name="Freeform: Shape 1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bstract background of data">
            <a:extLst>
              <a:ext uri="{FF2B5EF4-FFF2-40B4-BE49-F238E27FC236}">
                <a16:creationId xmlns:a16="http://schemas.microsoft.com/office/drawing/2014/main" id="{8C81A8E4-14C8-FFC5-0F4D-E48772A1CC76}"/>
              </a:ext>
            </a:extLst>
          </p:cNvPr>
          <p:cNvPicPr>
            <a:picLocks noChangeAspect="1"/>
          </p:cNvPicPr>
          <p:nvPr/>
        </p:nvPicPr>
        <p:blipFill rotWithShape="1">
          <a:blip r:embed="rId3"/>
          <a:srcRect l="8489" r="3738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40755004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6D7B-B29A-998E-E888-9FF5E1A933B2}"/>
              </a:ext>
            </a:extLst>
          </p:cNvPr>
          <p:cNvSpPr>
            <a:spLocks noGrp="1"/>
          </p:cNvSpPr>
          <p:nvPr>
            <p:ph type="title"/>
          </p:nvPr>
        </p:nvSpPr>
        <p:spPr/>
        <p:txBody>
          <a:bodyPr/>
          <a:lstStyle/>
          <a:p>
            <a:pPr algn="ctr"/>
            <a:r>
              <a:rPr lang="en-GB" dirty="0"/>
              <a:t>Applications of Brain AI</a:t>
            </a:r>
            <a:endParaRPr lang="de-DE" dirty="0"/>
          </a:p>
        </p:txBody>
      </p:sp>
      <p:graphicFrame>
        <p:nvGraphicFramePr>
          <p:cNvPr id="5" name="Content Placeholder 2">
            <a:extLst>
              <a:ext uri="{FF2B5EF4-FFF2-40B4-BE49-F238E27FC236}">
                <a16:creationId xmlns:a16="http://schemas.microsoft.com/office/drawing/2014/main" id="{252D8D76-54D4-5028-649E-CF87B141A1E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388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291BA-4EC9-8CEF-6C46-D6FD6BCB0D75}"/>
              </a:ext>
            </a:extLst>
          </p:cNvPr>
          <p:cNvSpPr>
            <a:spLocks noGrp="1"/>
          </p:cNvSpPr>
          <p:nvPr>
            <p:ph type="title"/>
          </p:nvPr>
        </p:nvSpPr>
        <p:spPr/>
        <p:txBody>
          <a:bodyPr/>
          <a:lstStyle/>
          <a:p>
            <a:pPr algn="ctr"/>
            <a:r>
              <a:rPr lang="en-GB" dirty="0"/>
              <a:t>Advantages of Brain AI</a:t>
            </a:r>
            <a:endParaRPr lang="de-DE" dirty="0"/>
          </a:p>
        </p:txBody>
      </p:sp>
      <p:graphicFrame>
        <p:nvGraphicFramePr>
          <p:cNvPr id="5" name="Content Placeholder 2">
            <a:extLst>
              <a:ext uri="{FF2B5EF4-FFF2-40B4-BE49-F238E27FC236}">
                <a16:creationId xmlns:a16="http://schemas.microsoft.com/office/drawing/2014/main" id="{149F7CF3-1A77-7A44-554A-3561C29D8BB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330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35D8-D0C2-BA06-ACDD-83248BF18AB1}"/>
              </a:ext>
            </a:extLst>
          </p:cNvPr>
          <p:cNvSpPr>
            <a:spLocks noGrp="1"/>
          </p:cNvSpPr>
          <p:nvPr>
            <p:ph type="title"/>
          </p:nvPr>
        </p:nvSpPr>
        <p:spPr/>
        <p:txBody>
          <a:bodyPr/>
          <a:lstStyle/>
          <a:p>
            <a:pPr algn="ctr"/>
            <a:r>
              <a:rPr lang="en-GB" dirty="0"/>
              <a:t>Disadvantages</a:t>
            </a:r>
            <a:endParaRPr lang="de-DE" dirty="0"/>
          </a:p>
        </p:txBody>
      </p:sp>
      <p:graphicFrame>
        <p:nvGraphicFramePr>
          <p:cNvPr id="5" name="Content Placeholder 2">
            <a:extLst>
              <a:ext uri="{FF2B5EF4-FFF2-40B4-BE49-F238E27FC236}">
                <a16:creationId xmlns:a16="http://schemas.microsoft.com/office/drawing/2014/main" id="{D89A138B-DF53-16C0-8E85-D9092858B0A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299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B62E96-BC3A-06C1-46EC-65473371236F}"/>
              </a:ext>
            </a:extLst>
          </p:cNvPr>
          <p:cNvSpPr>
            <a:spLocks noGrp="1"/>
          </p:cNvSpPr>
          <p:nvPr>
            <p:ph type="title"/>
          </p:nvPr>
        </p:nvSpPr>
        <p:spPr>
          <a:xfrm>
            <a:off x="2311147" y="365760"/>
            <a:ext cx="7569706" cy="1288238"/>
          </a:xfrm>
        </p:spPr>
        <p:txBody>
          <a:bodyPr anchor="ctr">
            <a:normAutofit/>
          </a:bodyPr>
          <a:lstStyle/>
          <a:p>
            <a:pPr algn="ctr"/>
            <a:r>
              <a:rPr lang="en-GB" dirty="0"/>
              <a:t>Future of Brain AI</a:t>
            </a:r>
            <a:endParaRPr lang="de-DE" dirty="0"/>
          </a:p>
        </p:txBody>
      </p:sp>
      <p:sp>
        <p:nvSpPr>
          <p:cNvPr id="3" name="Content Placeholder 2">
            <a:extLst>
              <a:ext uri="{FF2B5EF4-FFF2-40B4-BE49-F238E27FC236}">
                <a16:creationId xmlns:a16="http://schemas.microsoft.com/office/drawing/2014/main" id="{AAF07C48-15E5-1AF2-F0A9-485AF39395E3}"/>
              </a:ext>
            </a:extLst>
          </p:cNvPr>
          <p:cNvSpPr>
            <a:spLocks noGrp="1"/>
          </p:cNvSpPr>
          <p:nvPr>
            <p:ph idx="1"/>
          </p:nvPr>
        </p:nvSpPr>
        <p:spPr>
          <a:xfrm>
            <a:off x="2165569" y="1956816"/>
            <a:ext cx="7860863" cy="4024884"/>
          </a:xfrm>
        </p:spPr>
        <p:txBody>
          <a:bodyPr anchor="t">
            <a:normAutofit/>
          </a:bodyPr>
          <a:lstStyle/>
          <a:p>
            <a:r>
              <a:rPr lang="en-GB" sz="2400"/>
              <a:t>Advancement in machine and deep learning.</a:t>
            </a:r>
          </a:p>
          <a:p>
            <a:r>
              <a:rPr lang="en-GB" sz="2400"/>
              <a:t>Integration with IOT.</a:t>
            </a:r>
          </a:p>
          <a:p>
            <a:r>
              <a:rPr lang="en-GB" sz="2400"/>
              <a:t>Improve health care</a:t>
            </a:r>
          </a:p>
          <a:p>
            <a:r>
              <a:rPr lang="en-GB" sz="2400"/>
              <a:t>Enhance customer experience.</a:t>
            </a:r>
          </a:p>
          <a:p>
            <a:r>
              <a:rPr lang="en-GB" sz="2400"/>
              <a:t>Increased automation</a:t>
            </a:r>
          </a:p>
          <a:p>
            <a:r>
              <a:rPr lang="en-GB" sz="2400"/>
              <a:t>Advancement in NLP</a:t>
            </a:r>
          </a:p>
        </p:txBody>
      </p:sp>
    </p:spTree>
    <p:extLst>
      <p:ext uri="{BB962C8B-B14F-4D97-AF65-F5344CB8AC3E}">
        <p14:creationId xmlns:p14="http://schemas.microsoft.com/office/powerpoint/2010/main" val="18958584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4" name="Freeform: Shape 2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andshake">
            <a:extLst>
              <a:ext uri="{FF2B5EF4-FFF2-40B4-BE49-F238E27FC236}">
                <a16:creationId xmlns:a16="http://schemas.microsoft.com/office/drawing/2014/main" id="{730C135E-8D46-487C-28CE-C086A6AE9E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241" y="643466"/>
            <a:ext cx="4105275" cy="4105275"/>
          </a:xfrm>
          <a:prstGeom prst="rect">
            <a:avLst/>
          </a:prstGeom>
        </p:spPr>
      </p:pic>
      <p:sp>
        <p:nvSpPr>
          <p:cNvPr id="3" name="Content Placeholder 2">
            <a:extLst>
              <a:ext uri="{FF2B5EF4-FFF2-40B4-BE49-F238E27FC236}">
                <a16:creationId xmlns:a16="http://schemas.microsoft.com/office/drawing/2014/main" id="{1F2AD101-20BA-AE6D-E28C-7FC68FCFF5D0}"/>
              </a:ext>
            </a:extLst>
          </p:cNvPr>
          <p:cNvSpPr>
            <a:spLocks noGrp="1"/>
          </p:cNvSpPr>
          <p:nvPr>
            <p:ph idx="1"/>
          </p:nvPr>
        </p:nvSpPr>
        <p:spPr>
          <a:xfrm>
            <a:off x="6658044" y="2871982"/>
            <a:ext cx="5006336" cy="3181684"/>
          </a:xfrm>
        </p:spPr>
        <p:txBody>
          <a:bodyPr anchor="t">
            <a:normAutofit/>
          </a:bodyPr>
          <a:lstStyle/>
          <a:p>
            <a:pPr marL="0" indent="0">
              <a:buNone/>
            </a:pPr>
            <a:r>
              <a:rPr lang="en-GB" sz="1800"/>
              <a:t>Thank you</a:t>
            </a:r>
            <a:endParaRPr lang="de-DE" sz="1800"/>
          </a:p>
        </p:txBody>
      </p:sp>
    </p:spTree>
    <p:extLst>
      <p:ext uri="{BB962C8B-B14F-4D97-AF65-F5344CB8AC3E}">
        <p14:creationId xmlns:p14="http://schemas.microsoft.com/office/powerpoint/2010/main" val="371412116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823</Words>
  <Application>Microsoft Office PowerPoint</Application>
  <PresentationFormat>Widescreen</PresentationFormat>
  <Paragraphs>75</Paragraphs>
  <Slides>9</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BRAIN AI</vt:lpstr>
      <vt:lpstr>What is Brain AI and its Purpose?</vt:lpstr>
      <vt:lpstr>Industries </vt:lpstr>
      <vt:lpstr>How Brain AI functions?</vt:lpstr>
      <vt:lpstr>Applications of Brain AI</vt:lpstr>
      <vt:lpstr>Advantages of Brain AI</vt:lpstr>
      <vt:lpstr>Disadvantages</vt:lpstr>
      <vt:lpstr>Future of Brain AI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AI</dc:title>
  <dc:creator>Kaur, Ramanpreet</dc:creator>
  <cp:lastModifiedBy>Deepender singh</cp:lastModifiedBy>
  <cp:revision>2</cp:revision>
  <dcterms:created xsi:type="dcterms:W3CDTF">2023-01-29T23:18:55Z</dcterms:created>
  <dcterms:modified xsi:type="dcterms:W3CDTF">2023-02-16T20:29:30Z</dcterms:modified>
</cp:coreProperties>
</file>